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3" r:id="rId6"/>
    <p:sldId id="264" r:id="rId7"/>
    <p:sldId id="266" r:id="rId8"/>
    <p:sldId id="275" r:id="rId9"/>
    <p:sldId id="267" r:id="rId10"/>
    <p:sldId id="268" r:id="rId11"/>
    <p:sldId id="270" r:id="rId12"/>
    <p:sldId id="276" r:id="rId13"/>
    <p:sldId id="271" r:id="rId14"/>
    <p:sldId id="277" r:id="rId15"/>
    <p:sldId id="278" r:id="rId16"/>
    <p:sldId id="280" r:id="rId17"/>
    <p:sldId id="281" r:id="rId18"/>
    <p:sldId id="282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ranklin Gothic Book" panose="020B0503020102020204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F00"/>
    <a:srgbClr val="FF00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53"/>
    <p:restoredTop sz="96621"/>
  </p:normalViewPr>
  <p:slideViewPr>
    <p:cSldViewPr snapToGrid="0" snapToObjects="1">
      <p:cViewPr varScale="1">
        <p:scale>
          <a:sx n="152" d="100"/>
          <a:sy n="152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25:09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1019 2040 24575,'-4'-15'0,"0"1"0,0-1 0,-2 1 0,2-1 0,0 1 0,-3-1 0,6 4 0,-5-2 0,5 5 0,-6-3 0,7 1 0,-7 2 0,6-3 0,-2 4 0,0 0 0,2-1 0,-2 1 0,-1 0 0,4 0 0,-4 0 0,1 2 0,2-1 0,-5 2 0,5-3 0,-6 0 0,3-1 0,-3 1 0,3 0 0,-3 3 0,7-3 0,-7 7 0,6-7 0,-5 6 0,2-5 0,-4 2 0,1-3 0,0-1 0,-1 4 0,1-2 0,0 5 0,-1-5 0,1 2 0,0 0 0,0-3 0,-1 7 0,4-7 0,-2 6 0,2-5 0,-4 2 0,1 0 0,3-3 0,-3 7 0,6-7 0,-5 3 0,2 0 0,0-2 0,-3 2 0,3 0 0,0-3 0,-2 3 0,2-3 0,-4-3 0,1-2 0,0-2 0,-1-1 0,4 4 0,-2-3 0,2 6 0,0-2 0,-3 3 0,6-4 0,-5 3 0,2-5 0,0 1 0,-3 1 0,3 1 0,0 2 0,-3 1 0,3-3 0,0 2 0,1-3 0,0 1 0,2 2 0,-6-3 0,7 1 0,-4 2 0,1-3 0,2 1 0,-2 2 0,0-3 0,2 4 0,-2 0 0,-1-3 0,4 1 0,-7-1 0,6 0 0,-5-2 0,5 1 0,-5 1 0,5 2 0,-3 1 0,1 0 0,-1 0 0,0-1 0,1 1 0,0 0 0,2-3 0,-6 2 0,6-3 0,-5 4 0,5 0 0,-5-1 0,5-2 0,-3 2 0,1-3 0,2 4 0,-5 0 0,5 0 0,-5 0 0,2-1 0,-1 1 0,2-3 0,0 2 0,2-3 0,-2 4 0,0 0 0,2-1 0,-2 1 0,3 0 0,-4 0 0,3 0 0,-5-1 0,5 1 0,-2 0 0,0 0 0,2-1 0,-2 1 0,-1 0 0,3 0 0,-2-1 0,0 1 0,2-3 0,-5 2 0,5-3 0,-2 1 0,-1 2 0,4-3 0,-7 4 0,6-3 0,-5 2 0,5-3 0,-2 4 0,-1-4 0,4 3 0,-7-2 0,6 3 0,-5 0 0,5-4 0,-2 3 0,-1-6 0,0 3 0,0 0 0,-2-3 0,5 3 0,-6-4 0,3 4 0,-3-2 0,3 1 0,-3 1 0,3 1 0,0-1 0,-2 3 0,5-2 0,-6 2 0,7 1 0,-7 3 0,6-2 0,-5 2 0,5-3 0,-6 3 0,7-3 0,-7 3 0,6-3 0,-5-4 0,2 3 0,-4-2 0,4 3 0,-2-4 0,2 3 0,-4-2 0,1 3 0,0-4 0,3 3 0,-3-2 0,3 2 0,-3-2 0,-1 2 0,4-3 0,-2 4 0,2 0 0,0 0 0,-3-1 0,6 1 0,-5 0 0,5 0 0,-5 0 0,5-1 0,-6 1 0,6 0 0,-5 0 0,5-1 0,-5 1 0,5 0 0,-6 0 0,6-1 0,-5 1 0,2 0 0,0 0 0,-3 0 0,7-1 0,-7 4 0,6-2 0,-5 2 0,5-3 0,-6-1 0,3 1 0,0 0 0,-2 0 0,5-1 0,-6 4 0,7-5 0,-7 7 0,3-7 0,0 1 0,-3 3 0,7-4 0,-7 5 0,6-3 0,-5-1 0,5 1 0,-2 0 0,-1 3 0,4-3 0,-4 3 0,1 0 0,2-2 0,-2 2 0,0-3 0,2-1 0,-2 1 0,-1 0 0,4 0 0,-4 6 0,4-5 0,7 9 0,-2-6 0,5 3 0,-6-4 0,3 4 0,-3-4 0,3 4 0,0-3 0,0 2 0,0-2 0,1 3 0,-1 0 0,0 0 0,0 0 0,1 0 0,-1 0 0,0 0 0,0 0 0,1 0 0,-1 0 0,0 0 0,0 0 0,0 3 0,1-2 0,-1 2 0,3-3 0,-2 0 0,6 4 0,-6-3 0,3 2 0,-4-3 0,0 0 0,0 3 0,4-2 0,-3 2 0,5 0 0,-5-2 0,3 2 0,-1-3 0,-2 4 0,3-3 0,-4 2 0,0-3 0,1 0 0,-1 3 0,0-2 0,0 2 0,0 0 0,1-2 0,-1 2 0,3-3 0,2 0 0,-1 0 0,3 0 0,-3 0 0,0 0 0,3 0 0,-6 0 0,2 0 0,-3 0 0,1 0 0,2 0 0,9 0 0,-2 0 0,12 0 0,-12 0 0,5 0 0,0 5 0,-5-4 0,5 4 0,-8-5 0,1 0 0,-4 0 0,3 0 0,-6 0 0,2 0 0,-3 0 0,4 0 0,-3 0 0,6 0 0,-3 0 0,3 0 0,1 0 0,-1 0 0,1 0 0,-1 0 0,-3 0 0,0 0 0,-4-3 0,0 2 0,1-2 0,2 3 0,-2 0 0,3 0 0,-4 0 0,0 0 0,0 0 0,0 0 0,1 0 0,-1 0 0,0 0 0,0 0 0,1 0 0,2 0 0,-2 0 0,3 0 0,-4 0 0,0 0 0,0 0 0,4 0 0,-3 0 0,2 0 0,1 0 0,0 0 0,0 0 0,3 0 0,-6 0 0,2 0 0,-2 0 0,2 0 0,-2 0 0,6 0 0,-6 0 0,5 0 0,-5 0 0,3 0 0,-1 0 0,-2 0 0,3 0 0,-4 0 0,3 0 0,-2 0 0,6 0 0,-6 0 0,6 0 0,-3 0 0,0 0 0,0 0 0,-1 0 0,-2 0 0,3 0 0,-1 0 0,-2 3 0,3-2 0,-4 2 0,0-3 0,0 0 0,4 0 0,-3 0 0,2 0 0,-2 0 0,-1 0 0,0 0 0,0 0 0,0 0 0,1 0 0,-1-3 0,0 2 0,0-2 0,1 3 0,-1 0 0,0 0 0,0 0 0,1 0 0,-1 0 0,0 0 0,0 0 0,0-3 0,1 2 0,-1-2 0,0 3 0,0 0 0,1 0 0,-1-3 0,0 2 0,0-2 0,1 3 0,-1 0 0,0 0 0,0 0 0,-3-4 0,3 7 0,-3-6 0,3 7 0,0-4 0,0 0 0,1 0 0,-1 0 0,0 0 0,0 0 0,1 0 0,-1 0 0,0 0 0,0 3 0,1-2 0,-1 2 0,3-3 0,-2 0 0,6 0 0,-6 0 0,2 0 0,-2 0 0,-1 0 0,0 0 0,0 0 0,1 0 0,-1 0 0,0 0 0,0 0 0,0 0 0,1 0 0,-1-3 0,0 2 0,11-2 0,-8 3 0,12 0 0,-11 0 0,0 0 0,0 0 0,-4 0 0,3 0 0,-2-4 0,6 4 0,-3-4 0,4 4 0,-4 0 0,3 0 0,-3 0 0,0 0 0,3 0 0,-6 0 0,6 0 0,-6 0 0,5 0 0,-5 0 0,3 0 0,-4 0 0,0 0 0,0 0 0,1 0 0,-1 0 0,0 0 0,0 0 0,1 0 0,-1 0 0,0 0 0,0 0 0,1 0 0,-1 0 0,0 0 0,0 0 0,-3-3 0,3 2 0,-3-2 0,3 3 0,0 0 0,0 0 0,1 0 0,-1 0 0,3-3 0,-2 2 0,6-2 0,-6 3 0,6 0 0,-3 0 0,3-3 0,1 2 0,-4-2 0,3 3 0,-6 0 0,6 0 0,-6 0 0,2 0 0,-3 0 0,0 0 0,1 0 0,-1 0 0,0 0 0,0 0 0,1 0 0,-1 0 0,0 0 0,0 0 0,1 0 0,-1 0 0,0 0 0,3 0 0,-1 0 0,1 0 0,-3 0 0,0 0 0,1 0 0,2 0 0,-2 3 0,3-2 0,-4 2 0,3-3 0,-2 3 0,3-2 0,-4 2 0,0-3 0,0 0 0,1 0 0,-1 0 0,0 0 0,0 0 0,1 0 0,-1 0 0,3 0 0,-2 0 0,3 0 0,-4 0 0,3 0 0,-1 4 0,4-4 0,-2 4 0,1-4 0,1 0 0,-5 0 0,6 0 0,-6 0 0,3 0 0,-4 0 0,3 3 0,-2-2 0,6 2 0,-3-3 0,4 3 0,-1-2 0,1 2 0,-4-3 0,2 0 0,-5 0 0,3 0 0,-4 0 0,0 0 0,1 0 0,-1 0 0,0 0 0,0 0 0,1 0 0,-1 4 0,0-4 0,0 4 0,1-4 0,-1 0 0,0 0 0,0 0 0,0 0 0,1 0 0,-1 3 0,0-2 0,0 2 0,1-3 0,-1 0 0,0 0 0,0 0 0,1 0 0,-1 0 0,0 0 0,0 0 0,0 3 0,-6-2 0,2 6 0,-7-3 0,4 3 0,0 0 0,0 4 0,0 0 0,0 1 0,0-2 0,0 1 0,0-3 0,0 6 0,0-6 0,0 5 0,0-4 0,0 1 0,0-3 0,0 4 0,0-3 0,0 6 0,0-6 0,-3 6 0,2 5 0,-2 5 0,3 0 0,0-1 0,-3-9 0,2 1 0,-2 7 0,-1-9 0,4 9 0,-4-14 0,4 2 0,0 1 0,0-3 0,0 3 0,0-4 0,0 4 0,0-3 0,0 2 0,0-2 0,0-1 0,0 0 0,0 1 0,0-1 0,0 0 0,0 1 0,0-1 0,4 3 0,-4-2 0,4 3 0,-4-4 0,0 1 0,0-1 0,0 0 0,0 1 0,0-1 0,0 0 0,0 1 0,0-1 0,0 0 0,0 1 0,3 2 0,-2-2 0,2 3 0,-3-4 0,0 0 0,0 1 0,0-1 0,3 0 0,-2 1 0,2-1 0,-3 0 0,0 1 0,0-1 0,0 0 0,0 1 0,0-1 0,0 0 0,3 1 0,-2-1 0,2 0 0,-3 1 0,0-1 0,0 0 0,0 4 0,0 0 0,0 1 0,0-2 0,0-3 0,0 1 0,0-1 0,0 0 0,0 1 0,0 2 0,0-2 0,0 6 0,0-6 0,0 3 0,0-1 0,0-2 0,0 3 0,0 0 0,0-3 0,0 2 0,0 1 0,0-3 0,0 2 0,0-2 0,0-1 0,0 0 0,0 1 0,0-1 0,0 0 0,0 1 0,0-1 0,0 0 0,0 1 0,0-1 0,0 0 0,0 4 0,0-3 0,0 3 0,0-4 0,0 0 0,0 1 0,0-1 0,0 0 0,0 1 0,0-1 0,0 0 0,0 0 0,0 1 0,0-1 0,0 0 0,0 1 0,0-1 0,-3-3 0,2 3 0,-2-3 0,3 3 0,0 0 0,0 1 0,0-1 0,0 0 0,0 1 0,0-1 0,0 0 0,0 1 0,0-1 0,0 0 0,0 1 0,0-1 0,0 0 0,0 1 0,0-1 0,0 0 0,0 1 0,0-1 0,0 0 0,0 1 0,0-1 0,0 0 0,0 1 0,0-1 0,0 0 0,0 1 0,0-1 0,0 0 0,0 1 0,0-1 0,0 3 0,0-1 0,0 1 0,0-3 0,0 1 0,0 2 0,0-2 0,0 3 0,0-4 0,0 1 0,0 2 0,3-2 0,-2 3 0,2-4 0,-3 4 0,0-3 0,0 2 0,0-2 0,0-1 0,0 0 0,0 1 0,0-1 0,0 0 0,0 1 0,0-1 0,0 0 0,0 1 0,0-1 0,0 0 0,0 1 0,0-1 0,0 0 0,0 1 0,3-4 0,-2 2 0,2-2 0,-3 4 0,0-1 0,0 0 0,4-3 0,-7-1 0,9-3 0,-5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4:44.6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1171 2790 24575,'0'-11'0,"-3"-3"0,2 3 0,-2-3 0,0-1 0,2 1 0,-2 2 0,3 2 0,-4 3 0,4-1 0,-4 1 0,4 0 0,-3 0 0,2 0 0,-2-1 0,0 1 0,2-3 0,-6-2 0,7 1 0,-7 1 0,3-1 0,0 3 0,-2-2 0,5 2 0,-3 1 0,1 0 0,2 0 0,-2 0 0,3-1 0,0 1 0,-3 0 0,2 0 0,-2-1 0,0 1 0,2 0 0,-3 0 0,4-4 0,0 3 0,-3-2 0,2 3 0,-5-1 0,5 1 0,-2 0 0,0 0 0,2-1 0,-3 1 0,4 0 0,-3 0 0,2-1 0,-2 1 0,0 0 0,2-3 0,-5 1 0,5-1 0,-2 3 0,-1 0 0,3-1 0,-5-2 0,5 2 0,-5-3 0,5 1 0,-6-1 0,6-4 0,-5 4 0,2-3 0,0 3 0,-3-3 0,3-1 0,0 1 0,-2 2 0,5 2 0,-6 0 0,7-2 0,-7-2 0,1-8 0,-1 5 0,1-5 0,0 8 0,2-1 0,0-7 0,-3 9 0,6-9 0,-5 14 0,5-5 0,-6 5 0,7-3 0,-7 1 0,6 2 0,-5-3 0,5 1 0,-6 2 0,7-6 0,-4 6 0,1 1 0,2-3 0,-5 2 0,5-3 0,-6 0 0,7 1 0,-7 2 0,6-6 0,-5 3 0,2-4 0,0 4 0,-3-2 0,6 5 0,-5-6 0,2 6 0,-4-6 0,1 3 0,3 0 0,-3-3 0,3 3 0,-3-4 0,0 4 0,-1-3 0,4 6 0,-2-5 0,2 1 0,-4 1 0,1-2 0,0 4 0,3-4 0,-3 5 0,3-3 0,-3 1 0,3 2 0,-3-6 0,3 6 0,-3-6 0,0 6 0,-1-5 0,1 5 0,3-3 0,-3 4 0,3 0 0,0 0 0,-6-1 0,9-2 0,-9-1 0,6-4 0,-3 4 0,-4-3 0,2-5 0,-2 6 0,2-8 0,2 9 0,-1 1 0,1 1 0,0 3 0,2-1 0,-1 1 0,2 0 0,-3-4 0,-1 3 0,1-5 0,0 1 0,-1 1 0,1 1 0,3 2 0,-3 1 0,3-3 0,-3 5 0,3-5 0,1 6 0,-1-3 0,0 3 0,-3-6 0,0 6 0,3-7 0,-3 4 0,6 0 0,-5-1 0,2 1 0,0 0 0,-3 3 0,6-2 0,-5 2 0,5-4 0,-6 1 0,7 0 0,-7 0 0,6-1 0,-5 1 0,5 0 0,-6 0 0,7-1 0,-7 1 0,6 0 0,-2 0 0,0 0 0,-1-1 0,0 1 0,-3-3 0,6 2 0,-5-3 0,5 4 0,-5-4 0,5 0 0,-6 0 0,3 0 0,0 4 0,-2 0 0,5 0 0,-3 0 0,1 3 0,2-3 0,-5 6 0,5-8 0,-5 4 0,1-9 0,1 6 0,-2 1 0,5 0 0,-2 10 0,3-9 0,-5-5 0,-1-10 0,-15-27 0,9 20 0,-3-10 0,8 27 0,6 0 0,-5 4 0,5 0 0,-2-1 0,-1 4 0,4-2 0,-7 2 0,6-3 0,-11-12 0,9 10 0,-10-13 0,9 14 0,0-2 0,-2 2 0,5 1 0,-6 0 0,3 0 0,0-4 0,-2 3 0,5-2 0,-5 3 0,5-1 0,-6 1 0,6 0 0,-5-4 0,2 3 0,0-2 0,-3-1 0,3 3 0,-3-2 0,3 0 0,0 1 0,1-1 0,2 3 0,-2 0 0,0-1 0,2 1 0,-5 0 0,5-4 0,-6 0 0,3-3 0,-3 2 0,3 2 0,-3 0 0,6 2 0,-5-3 0,5 4 0,1 3 0,1 1 0,5 3 0,-2 0 0,4-4 0,2 4 0,-2-4 0,3 4 0,-1 0 0,1 0 0,11 0 0,-5 0 0,2 0 0,-6 0 0,-4 0 0,4 0 0,-5 0 0,3 0 0,-4 0 0,0 0 0,0 0 0,1 0 0,-1 0 0,0 0 0,0 0 0,1 0 0,-1 0 0,0 0 0,0 0 0,0 0 0,4 0 0,-3 0 0,2 0 0,1 0 0,-3 0 0,13 0 0,-11 0 0,12 0 0,-14 0 0,2 0 0,-3 0 0,1 0 0,-1 0 0,0 0 0,0 0 0,1 0 0,-1 0 0,3 0 0,1 0 0,1 0 0,1 0 0,-5 4 0,3-3 0,-1 2 0,-2-3 0,3 0 0,-1 0 0,-2 0 0,6 0 0,-6 0 0,6 0 0,-6 0 0,2 0 0,-3 0 0,1 0 0,-1 0 0,0 0 0,0 0 0,1 0 0,-1 0 0,0 0 0,0 0 0,0 0 0,1-3 0,-1 2 0,0-2 0,0 3 0,1 0 0,2 0 0,1 0 0,1 0 0,1 0 0,-5 0 0,3 0 0,-4 0 0,0 0 0,0 0 0,1 0 0,-1 0 0,0 0 0,0 0 0,1 0 0,-1 0 0,0 0 0,0 0 0,4 0 0,-3 0 0,2 0 0,-3 0 0,1 0 0,-1 0 0,0 0 0,0 0 0,1 0 0,-1 0 0,3 0 0,-2 3 0,6-2 0,-3 2 0,0 0 0,3-2 0,-6 2 0,6-3 0,-3 0 0,0 0 0,3 0 0,-6 0 0,2 0 0,1 0 0,0 0 0,0 0 0,0 0 0,-1 3 0,9-2 0,-5 3 0,4-4 0,-8 3 0,-2-2 0,3 2 0,-1-3 0,1 0 0,4 3 0,7-2 0,2 2 0,24 5 0,-20-6 0,10 5 0,-27-7 0,3 0 0,-6 0 0,6 0 0,-3 0 0,0 0 0,0 3 0,7-2 0,-5 6 0,33 1 0,-18-3 0,20 8 0,-16-12 0,-1 8 0,-6-8 0,-3 4 0,-11-5 0,3 0 0,-6 0 0,2-3 0,-3 2 0,1-2 0,2 3 0,5 0 0,-3 0 0,4 0 0,3 0 0,-2 0 0,5 0 0,-11 0 0,3 0 0,-3 0 0,4 0 0,-1 0 0,8 0 0,3 5 0,6-4 0,1 8 0,16 0 0,-12-2 0,4 0 0,-18-4 0,-7-2 0,-4 3 0,-1-4 0,-2 0 0,-1 3 0,0-2 0,3 2 0,9 2 0,6-4 0,6 8 0,-6-8 0,-3 4 0,-8-2 0,1-2 0,-4 2 0,-1-3 0,-2 0 0,-1 0 0,3 0 0,-2 0 0,6 0 0,-3 0 0,4 0 0,-4 0 0,3-3 0,-6 2 0,5-2 0,-1 3 0,2-3 0,-3 2 0,3-2 0,-6 0 0,6 2 0,-6-2 0,5 3 0,-5 0 0,6-3 0,-6 2 0,3-2 0,-1 3 0,-2-4 0,3 4 0,-4-4 0,3 4 0,-2 0 0,14 0 0,-12-3 0,11 2 0,-10-2 0,1 3 0,1 0 0,-5 0 0,3 0 0,-4 0 0,0 0 0,0 0 0,4 0 0,0 0 0,0 0 0,11 0 0,-9 3 0,17-2 0,-6 2 0,14 1 0,-12-4 0,3 4 0,-18-4 0,-1 0 0,-2 0 0,-1 0 0,0 0 0,0 0 0,1 0 0,-1 0 0,0-3 0,4 2 0,-3-6 0,2 6 0,0-5 0,-1 5 0,4-5 0,-8 2 0,5 0 0,-6 1 0,0-1 0,2 4 0,-2-7 0,3 6 0,4-2 0,-3 0 0,6 2 0,-6-5 0,5 2 0,-5 0 0,3-3 0,-4 6 0,0-5 0,0 5 0,1-5 0,-1 5 0,0-2 0,4-1 0,-3 4 0,2-7 0,0 6 0,-1-5 0,1 5 0,-3-5 0,0 2 0,4-3 0,-3 3 0,2-3 0,-2 6 0,-1-5 0,3 5 0,-2-5 0,3 2 0,-1-4 0,-2 1 0,6 0 0,-6 0 0,2-1 0,1 1 0,-3 0 0,2 3 0,1-6 0,0 9 0,0-9 0,3 6 0,-6 0 0,2-2 0,-6 2 0,3 0 0,-3 0 0,3 4 0,0 0 0,1 0 0,-1 0 0,0 0 0,0 0 0,1 0 0,2 0 0,1 0 0,4 0 0,-1 0 0,1 0 0,-1 0 0,-3 0 0,0 0 0,-4 0 0,0 0 0,0 0 0,1 0 0,-1 0 0,0 0 0,0 0 0,1 0 0,-1 0 0,0 4 0,0-4 0,1 4 0,-1-4 0,3 0 0,9 4 0,5-2 0,24 10 0,-20-10 0,7 5 0,-25-7 0,-2 0 0,-1 0 0,0 0 0,-3-3 0,3 2 0,-3-2 0,3 0 0,0 2 0,0-5 0,1 5 0,-1-2 0,-6 3 0,-2 6 0,-7-1 0,-2 9 0,2-6 0,-3 6 0,4-6 0,0 2 0,-1-2 0,1 2 0,0-2 0,-1 0 0,4-2 0,1-2 0,0 0 0,-1 3 0,0-3 0,-3 0 0,6 2 0,-5-1 0,2 2 0,-4 0 0,4 4 0,-2-3 0,2 2 0,0-2 0,-3-1 0,6 4 0,-5-3 0,2 2 0,0-2 0,0-1 0,1 0 0,-1 1 0,0-1 0,1 0 0,-1-3 0,4 6 0,-4-5 0,1 5 0,2-2 0,-5-1 0,5 4 0,-6 0 0,7 0 0,-7 3 0,3-3 0,0 4 0,1-1 0,-1 1 0,4 0 0,-4-1 0,1 1 0,2-1 0,-2 1 0,0-4 0,2 3 0,-2-6 0,-1 3 0,4-4 0,-4 3 0,4-1 0,0 1 0,0-3 0,-3 4 0,2-3 0,-2 3 0,3-4 0,-3 0 0,2 1 0,-2-1 0,3 0 0,-3 1 0,2-1 0,-3 0 0,4 4 0,-3-3 0,2 2 0,-2 1 0,3-3 0,0 3 0,-3-4 0,2 4 0,-5-3 0,5 2 0,-3-2 0,4-1 0,-3 0 0,2 1 0,-2-1 0,3 3 0,-3-1 0,2 1 0,-5 1 0,1 0 0,1 4 0,-2-1 0,5 8 0,-2-5 0,-2 13 0,4-14 0,-7 7 0,4-9 0,0 1 0,-3-4 0,6 3 0,-5-6 0,5 6 0,-2-6 0,0 6 0,2-3 0,-2 4 0,3-4 0,-4 3 0,3-6 0,-2 6 0,0-3 0,2 11 0,-2-5 0,0 2 0,2-5 0,-6-3 0,7 3 0,-4 1 0,1-4 0,2 3 0,-2-3 0,0 4 0,2 14 0,-6-14 0,7 13 0,-4-17 0,1 4 0,2-1 0,-2 1 0,0-1 0,2 1 0,-2-1 0,3 1 0,-4 0 0,4-4 0,-4 3 0,1-3 0,2 4 0,-5-1 0,2 1 0,0-4 0,-3 3 0,6-6 0,-2 2 0,0-2 0,2-1 0,-6 0 0,7 1 0,-4 2 0,1-2 0,2 6 0,-5-6 0,2 12 0,-4-10 0,4 10 0,-2-8 0,-5 10 0,3-5 0,-7 13 0,7-14 0,-1 6 0,2-7 0,-2 7 0,1-5 0,-1 5 0,1 0 0,0-5 0,2 13 0,0-14 0,2 7 0,0-9 0,-3-2 0,6 1 0,-5-4 0,5 4 0,-5-5 0,5 6 0,-6-6 0,6 6 0,-5-6 0,5 6 0,-5-6 0,5 6 0,-2-6 0,3 3 0,-4-1 0,3-2 0,-2 6 0,3-6 0,-3 3 0,2-4 0,-2 3 0,0-1 0,2 4 0,-2-5 0,-1 3 0,3-4 0,-5 4 0,5 0 0,-5 1 0,5 1 0,-6-1 0,3-1 0,-3 3 0,0-6 0,3 2 0,0 1 0,1-6 0,2 5 0,-5-6 0,5 3 0,-6 0 0,7 1 0,-7-1 0,6 0 0,-5 1 0,5-1 0,-6 0 0,7 1 0,-4-1 0,1-3 0,2 2 0,-2-1 0,0-1 0,2 2 0,-6-2 0,7 4 0,-4-4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4:52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3871 3089 24575,'-4'-7'0,"0"0"0,0-12 0,2 9 0,-2-11 0,4 13 0,0-6 0,0 6 0,0-5 0,0 1 0,0-2 0,0-1 0,0 4 0,0-2 0,3 1 0,-2 1 0,2 1 0,-3 2 0,3 1 0,-2 0 0,2 0 0,0 3 0,-2-3 0,2 3 0,-3-3 0,4 0 0,-4-4 0,4 3 0,-4-5 0,3 5 0,-2-6 0,2 6 0,0-6 0,-2 6 0,5-6 0,-2 3 0,0 0 0,3-3 0,-6 3 0,5 0 0,-2-3 0,0 3 0,3 0 0,-3 0 0,0 4 0,2 0 0,-5-4 0,5 3 0,-5-2 0,2 3 0,0-1 0,-2 1 0,6 0 0,-7 0 0,4-1 0,-1 1 0,-2 0 0,5-4 0,-5 3 0,5-5 0,-5 5 0,2-6 0,1 6 0,-4-6 0,7 6 0,-6-2 0,2 3 0,0-4 0,-2 3 0,2-2 0,-3-1 0,3 3 0,-2-5 0,6 5 0,-7-6 0,7 3 0,-6-4 0,5 4 0,-5-3 0,5 6 0,-5-5 0,5 1 0,-5 1 0,6 1 0,-3-1 0,3 3 0,0-6 0,0 3 0,1-3 0,-4-1 0,2 1 0,-2 3 0,5-11 0,-5 12 0,4-11 0,-7 10 0,5-1 0,-2-1 0,4 1 0,-4-2 0,2 3 0,-5-3 0,5 6 0,-2-12 0,0 10 0,3-10 0,-6 9 0,5-4 0,-2 4 0,0-2 0,2 4 0,-5-1 0,2 3 0,1-4 0,0 0 0,0-3 0,2-1 0,-2 4 0,0-3 0,3 3 0,-3 0 0,0-3 0,2 3 0,-5 0 0,5 0 0,-5 4 0,6 0 0,-7-1 0,7-2 0,-6 2 0,5-6 0,-5 3 0,5 0 0,-5-3 0,5 3 0,-2-10 0,4 5 0,-1-5 0,-3 7 0,2-1 0,-5 4 0,6-3 0,-7 6 0,7-6 0,-6 6 0,2-2 0,0 0 0,-2 2 0,2-3 0,0 1 0,-2 2 0,6-6 0,-7 6 0,7-6 0,-6 3 0,5-3 0,-5-1 0,5 1 0,-2-1 0,0 1 0,3 2 0,-3-1 0,0 1 0,2-5 0,-2 5 0,0-5 0,-1 6 0,-3-1 0,4 2 0,-4-1 0,4 3 0,-4-5 0,3 5 0,-2-3 0,5 4 0,-5-3 0,2 2 0,-3-6 0,3 3 0,-2-1 0,2-1 0,-3 5 0,4-3 0,-4 4 0,4-3 0,-4 2 0,0-3 0,0 4 0,3 0 0,-2-1 0,2-2 0,-3 2 0,0-6 0,3 6 0,-2-2 0,2-4 0,0 5 0,-2-4 0,2 2 0,-3 3 0,0-6 0,4 6 0,-4-5 0,4 5 0,-4-3 0,3 4 0,-6-3 0,9 2 0,-12-6 0,12 6 0,-9-3 0,7 4 0,-4 0 0,0 0 0,0-1 0,3 1 0,-2 0 0,2 0 0,-3 0 0,0-1 0,3 1 0,-2 0 0,2 0 0,0-1 0,-2 1 0,2 0 0,-3 0 0,4-1 0,-4 1 0,4 0 0,-4 0 0,3 3 0,-2-3 0,2 3 0,-3-3 0,3 0 0,-2 0 0,2-1 0,0 1 0,-2 0 0,5 0 0,-5-1 0,2 1 0,1 0 0,-4 0 0,4 0 0,-4-1 0,3 4 0,-2-2 0,2 2 0,-3-3 0,3-1 0,-2 1 0,2 0 0,0 0 0,-2-1 0,2 1 0,1 0 0,-4 0 0,4-1 0,-1 1 0,-2 0 0,2 0 0,-3 0 0,0-1 0,3 4 0,-2-2 0,2 2 0,-3-3 0,0-1 0,0 1 0,0 0 0,0 0 0,3 3 0,-2-3 0,2 3 0,-3-3 0,0-3 0,4 2 0,-4-3 0,4 4 0,-4 0 0,0-1 0,0 1 0,0 0 0,3 0 0,-2-1 0,2 1 0,-3 0 0,0 0 0,3 3 0,-2-3 0,2 3 0,-3-3 0,3 0 0,-2 0 0,2-4 0,-3 3 0,0-2 0,3 6 0,-2-3 0,2 3 0,-3-3 0,-3 3 0,-4-3 0,-1 3 0,-3 0 0,1-2 0,2 5 0,-3-2 0,1 0 0,1 2 0,-1-5 0,3 5 0,-1-6 0,1 7 0,0-4 0,-1 4 0,1 0 0,-4 0 0,3 0 0,-2 0 0,-1 0 0,3 0 0,-3 0 0,1 0 0,2-3 0,-3 2 0,4-2 0,0 3 0,-1 0 0,1 0 0,0 0 0,-1 0 0,1 0 0,0 0 0,-1 0 0,1 0 0,0 0 0,-1 0 0,1-3 0,0 2 0,-1-2 0,1 3 0,-3 0 0,1-3 0,-1 2 0,3-2 0,-1 3 0,1 0 0,0 0 0,-1-4 0,-2 4 0,2-4 0,-3 4 0,0-3 0,3 2 0,-2-2 0,-1 3 0,3 0 0,-2-3 0,2 2 0,1-2 0,0 3 0,-1 0 0,-2 0 0,2 0 0,-3 0 0,4 0 0,-4 0 0,3 0 0,-2 0 0,-1 0 0,3 0 0,-3 0 0,4 0 0,-4 0 0,0 3 0,0-2 0,-3 2 0,6-3 0,-6 3 0,3-2 0,-4 6 0,1-6 0,2 2 0,-1-3 0,4 0 0,-1 3 0,-1-2 0,3 2 0,-2-3 0,2 0 0,1 0 0,0 0 0,-1 0 0,1 0 0,0 0 0,-1 0 0,1 0 0,0 0 0,-4 0 0,3 0 0,-2 0 0,-1 0 0,3 0 0,-3 0 0,1 0 0,2 3 0,-6-5 0,3 5 0,-1-7 0,-1 4 0,4 0 0,-4 0 0,1 0 0,1 0 0,0 0 0,1 0 0,-1 0 0,-1 0 0,-2 0 0,3 0 0,-3 0 0,-1 0 0,0 0 0,1 0 0,-1 0 0,1 0 0,-1 0 0,1 0 0,-9 0 0,-1 0 0,0 0 0,-6 0 0,13 0 0,-13 0 0,14 0 0,-7 0 0,1 0 0,-2 0 0,0 0 0,-6 5 0,5-4 0,-7 4 0,0-5 0,8 0 0,2 0 0,7 0 0,1 0 0,-1 0 0,1 0 0,-1 0 0,4 0 0,-3 0 0,6 0 0,-3 0 0,1 0 0,-2 0 0,-2 0 0,-1 0 0,1-3 0,-1 2 0,1-2 0,-1 0 0,0 2 0,4-3 0,-3 4 0,3 0 0,-27-7 0,10 5 0,-12-9 0,10 11 0,5-8 0,-23 7 0,13-4 0,-13 5 0,23 0 0,3 0 0,8 0 0,-9 0 0,7 0 0,-7 0 0,1 0 0,6 0 0,-14-5 0,-10 4 0,4-4 0,-12 1 0,16 2 0,8-2 0,-6 4 0,-11 0 0,6 0 0,-13 0 0,16 0 0,0 0 0,0 0 0,7 0 0,3 3 0,0-2 0,5 2 0,-13-3 0,6 0 0,-8 0 0,8 0 0,2 0 0,10 0 0,-2 0 0,3 0 0,-3 0 0,2 0 0,-5 0 0,5 0 0,-3 0 0,2 0 0,1 0 0,-2 0 0,2 0 0,-1 0 0,5 0 0,-6 0 0,2 0 0,1 0 0,-3 0 0,6 0 0,-6 0 0,3 0 0,0 0 0,-3 0 0,6 0 0,-6 0 0,3 0 0,-4 0 0,1 0 0,-9 0 0,7 0 0,-6 0 0,-17 0 0,19 0 0,-18 0 0,26 0 0,-8 0 0,0 0 0,-3 0 0,0 0 0,9 0 0,2 0 0,2 0 0,-1 0 0,3 0 0,-2 0 0,2 0 0,1 0 0,-4 0 0,0 3 0,-3 1 0,-1 0 0,4 0 0,-3-4 0,6 0 0,-3 3 0,4-2 0,0 2 0,-1-3 0,1 0 0,-4 3 0,3-2 0,-6 2 0,6-3 0,-2 4 0,3-4 0,-1 4 0,-2-1 0,2-2 0,-3 2 0,4 0 0,-1-2 0,1 2 0,0 1 0,-1-4 0,1 4 0,0-4 0,6 0 0,-5 0 0,5 0 0,-9 0 0,2 3 0,-3-2 0,1 2 0,-2 0 0,-10-2 0,-2 7 0,-1-7 0,-5 9 0,6-4 0,-8 9 0,0-3 0,0 3 0,8-6 0,2 0 0,-1 0 0,7-1 0,-14 2 0,13 1 0,-5-1 0,7 0 0,4-3 0,-3 1 0,6-1 0,-2-3 0,2 3 0,1-7 0,0 4 0,-1-1 0,1-2 0,0 5 0,3-2 0,-3 0 0,3 3 0,-3-3 0,-1 0 0,4 3 0,-2-3 0,2 3 0,0 0 0,-3 1 0,3-1 0,0 4 0,-3-3 0,7 2 0,-4 1 0,1 0 0,-1 4 0,0-4 0,-3 3 0,7-6 0,-4 2 0,4-2 0,0-1 0,-3-3 0,2 3 0,-2-3 0,3 3 0,3-3 0,-2-1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4:54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737 0 24575,'-7'4'0,"-1"-1"0,-2-3 0,2 0 0,-14 0 0,1 5 0,-3 0 0,-6 0 0,6 3 0,-8 3 0,0 1 0,0 3 0,0-4 0,0-1 0,7-4 0,-5 9 0,14-13 0,-6 11 0,7-9 0,0 0 0,4 2 0,-3-2 0,3 4 0,-4-1 0,4 0 0,1-3 0,2 6 0,-2-5 0,2 6 0,-3-7 0,4 2 0,3-2 0,-3 0 0,6 6 0,-5-5 0,2 2 0,-4 3 0,4-5 0,-2 5 0,2-2 0,-4-1 0,4 4 0,-2-3 0,2 2 0,-7-3 0,3 4 0,-2-3 0,2 3 0,1-1 0,0-5 0,-1 5 0,1-3 0,0 1 0,3 3 0,-3-4 0,3 0 0,-3-2 0,3 1 0,0-2 0,1 0 0,-1-1 0,0-3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6:44.6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1171 2790 24575,'0'-11'0,"-3"-3"0,2 3 0,-2-3 0,0-1 0,2 1 0,-2 2 0,3 2 0,-4 3 0,4-1 0,-4 1 0,4 0 0,-3 0 0,2 0 0,-2-1 0,0 1 0,2-3 0,-6-2 0,7 1 0,-7 1 0,3-1 0,0 3 0,-2-2 0,5 2 0,-3 1 0,1 0 0,2 0 0,-2 0 0,3-1 0,0 1 0,-3 0 0,2 0 0,-2-1 0,0 1 0,2 0 0,-3 0 0,4-4 0,0 3 0,-3-2 0,2 3 0,-5-1 0,5 1 0,-2 0 0,0 0 0,2-1 0,-3 1 0,4 0 0,-3 0 0,2-1 0,-2 1 0,0 0 0,2-3 0,-5 1 0,5-1 0,-2 3 0,-1 0 0,3-1 0,-5-2 0,5 2 0,-5-3 0,5 1 0,-6-1 0,6-4 0,-5 4 0,2-3 0,0 3 0,-3-3 0,3-1 0,0 1 0,-2 2 0,5 2 0,-6 0 0,7-2 0,-7-2 0,1-8 0,-1 5 0,1-5 0,0 8 0,2-1 0,0-7 0,-3 9 0,6-9 0,-5 14 0,5-5 0,-6 5 0,7-3 0,-7 1 0,6 2 0,-5-3 0,5 1 0,-6 2 0,7-6 0,-4 6 0,1 1 0,2-3 0,-5 2 0,5-3 0,-6 0 0,7 1 0,-7 2 0,6-6 0,-5 3 0,2-4 0,0 4 0,-3-2 0,6 5 0,-5-6 0,2 6 0,-4-6 0,1 3 0,3 0 0,-3-3 0,3 3 0,-3-4 0,0 4 0,-1-3 0,4 6 0,-2-5 0,2 1 0,-4 1 0,1-2 0,0 4 0,3-4 0,-3 5 0,3-3 0,-3 1 0,3 2 0,-3-6 0,3 6 0,-3-6 0,0 6 0,-1-5 0,1 5 0,3-3 0,-3 4 0,3 0 0,0 0 0,-6-1 0,9-2 0,-9-1 0,6-4 0,-3 4 0,-4-3 0,2-5 0,-2 6 0,2-8 0,2 9 0,-1 1 0,1 1 0,0 3 0,2-1 0,-1 1 0,2 0 0,-3-4 0,-1 3 0,1-5 0,0 1 0,-1 1 0,1 1 0,3 2 0,-3 1 0,3-3 0,-3 5 0,3-5 0,1 6 0,-1-3 0,0 3 0,-3-6 0,0 6 0,3-7 0,-3 4 0,6 0 0,-5-1 0,2 1 0,0 0 0,-3 3 0,6-2 0,-5 2 0,5-4 0,-6 1 0,7 0 0,-7 0 0,6-1 0,-5 1 0,5 0 0,-6 0 0,7-1 0,-7 1 0,6 0 0,-2 0 0,0 0 0,-1-1 0,0 1 0,-3-3 0,6 2 0,-5-3 0,5 4 0,-5-4 0,5 0 0,-6 0 0,3 0 0,0 4 0,-2 0 0,5 0 0,-3 0 0,1 3 0,2-3 0,-5 6 0,5-8 0,-5 4 0,1-9 0,1 6 0,-2 1 0,5 0 0,-2 10 0,3-9 0,-5-5 0,-1-10 0,-15-27 0,9 20 0,-3-10 0,8 27 0,6 0 0,-5 4 0,5 0 0,-2-1 0,-1 4 0,4-2 0,-7 2 0,6-3 0,-11-12 0,9 10 0,-10-13 0,9 14 0,0-2 0,-2 2 0,5 1 0,-6 0 0,3 0 0,0-4 0,-2 3 0,5-2 0,-5 3 0,5-1 0,-6 1 0,6 0 0,-5-4 0,2 3 0,0-2 0,-3-1 0,3 3 0,-3-2 0,3 0 0,0 1 0,1-1 0,2 3 0,-2 0 0,0-1 0,2 1 0,-5 0 0,5-4 0,-6 0 0,3-3 0,-3 2 0,3 2 0,-3 0 0,6 2 0,-5-3 0,5 4 0,1 3 0,1 1 0,5 3 0,-2 0 0,4-4 0,2 4 0,-2-4 0,3 4 0,-1 0 0,1 0 0,11 0 0,-5 0 0,2 0 0,-6 0 0,-4 0 0,4 0 0,-5 0 0,3 0 0,-4 0 0,0 0 0,0 0 0,1 0 0,-1 0 0,0 0 0,0 0 0,1 0 0,-1 0 0,0 0 0,0 0 0,0 0 0,4 0 0,-3 0 0,2 0 0,1 0 0,-3 0 0,13 0 0,-11 0 0,12 0 0,-14 0 0,2 0 0,-3 0 0,1 0 0,-1 0 0,0 0 0,0 0 0,1 0 0,-1 0 0,3 0 0,1 0 0,1 0 0,1 0 0,-5 4 0,3-3 0,-1 2 0,-2-3 0,3 0 0,-1 0 0,-2 0 0,6 0 0,-6 0 0,6 0 0,-6 0 0,2 0 0,-3 0 0,1 0 0,-1 0 0,0 0 0,0 0 0,1 0 0,-1 0 0,0 0 0,0 0 0,0 0 0,1-3 0,-1 2 0,0-2 0,0 3 0,1 0 0,2 0 0,1 0 0,1 0 0,1 0 0,-5 0 0,3 0 0,-4 0 0,0 0 0,0 0 0,1 0 0,-1 0 0,0 0 0,0 0 0,1 0 0,-1 0 0,0 0 0,0 0 0,4 0 0,-3 0 0,2 0 0,-3 0 0,1 0 0,-1 0 0,0 0 0,0 0 0,1 0 0,-1 0 0,3 0 0,-2 3 0,6-2 0,-3 2 0,0 0 0,3-2 0,-6 2 0,6-3 0,-3 0 0,0 0 0,3 0 0,-6 0 0,2 0 0,1 0 0,0 0 0,0 0 0,0 0 0,-1 3 0,9-2 0,-5 3 0,4-4 0,-8 3 0,-2-2 0,3 2 0,-1-3 0,1 0 0,4 3 0,7-2 0,2 2 0,24 5 0,-20-6 0,10 5 0,-27-7 0,3 0 0,-6 0 0,6 0 0,-3 0 0,0 0 0,0 3 0,7-2 0,-5 6 0,33 1 0,-18-3 0,20 8 0,-16-12 0,-1 8 0,-6-8 0,-3 4 0,-11-5 0,3 0 0,-6 0 0,2-3 0,-3 2 0,1-2 0,2 3 0,5 0 0,-3 0 0,4 0 0,3 0 0,-2 0 0,5 0 0,-11 0 0,3 0 0,-3 0 0,4 0 0,-1 0 0,8 0 0,3 5 0,6-4 0,1 8 0,16 0 0,-12-2 0,4 0 0,-18-4 0,-7-2 0,-4 3 0,-1-4 0,-2 0 0,-1 3 0,0-2 0,3 2 0,9 2 0,6-4 0,6 8 0,-6-8 0,-3 4 0,-8-2 0,1-2 0,-4 2 0,-1-3 0,-2 0 0,-1 0 0,3 0 0,-2 0 0,6 0 0,-3 0 0,4 0 0,-4 0 0,3-3 0,-6 2 0,5-2 0,-1 3 0,2-3 0,-3 2 0,3-2 0,-6 0 0,6 2 0,-6-2 0,5 3 0,-5 0 0,6-3 0,-6 2 0,3-2 0,-1 3 0,-2-4 0,3 4 0,-4-4 0,3 4 0,-2 0 0,14 0 0,-12-3 0,11 2 0,-10-2 0,1 3 0,1 0 0,-5 0 0,3 0 0,-4 0 0,0 0 0,0 0 0,4 0 0,0 0 0,0 0 0,11 0 0,-9 3 0,17-2 0,-6 2 0,14 1 0,-12-4 0,3 4 0,-18-4 0,-1 0 0,-2 0 0,-1 0 0,0 0 0,0 0 0,1 0 0,-1 0 0,0-3 0,4 2 0,-3-6 0,2 6 0,0-5 0,-1 5 0,4-5 0,-8 2 0,5 0 0,-6 1 0,0-1 0,2 4 0,-2-7 0,3 6 0,4-2 0,-3 0 0,6 2 0,-6-5 0,5 2 0,-5 0 0,3-3 0,-4 6 0,0-5 0,0 5 0,1-5 0,-1 5 0,0-2 0,4-1 0,-3 4 0,2-7 0,0 6 0,-1-5 0,1 5 0,-3-5 0,0 2 0,4-3 0,-3 3 0,2-3 0,-2 6 0,-1-5 0,3 5 0,-2-5 0,3 2 0,-1-4 0,-2 1 0,6 0 0,-6 0 0,2-1 0,1 1 0,-3 0 0,2 3 0,1-6 0,0 9 0,0-9 0,3 6 0,-6 0 0,2-2 0,-6 2 0,3 0 0,-3 0 0,3 4 0,0 0 0,1 0 0,-1 0 0,0 0 0,0 0 0,1 0 0,2 0 0,1 0 0,4 0 0,-1 0 0,1 0 0,-1 0 0,-3 0 0,0 0 0,-4 0 0,0 0 0,0 0 0,1 0 0,-1 0 0,0 0 0,0 0 0,1 0 0,-1 0 0,0 4 0,0-4 0,1 4 0,-1-4 0,3 0 0,9 4 0,5-2 0,24 10 0,-20-10 0,7 5 0,-25-7 0,-2 0 0,-1 0 0,0 0 0,-3-3 0,3 2 0,-3-2 0,3 0 0,0 2 0,0-5 0,1 5 0,-1-2 0,-6 3 0,-2 6 0,-7-1 0,-2 9 0,2-6 0,-3 6 0,4-6 0,0 2 0,-1-2 0,1 2 0,0-2 0,-1 0 0,4-2 0,1-2 0,0 0 0,-1 3 0,0-3 0,-3 0 0,6 2 0,-5-1 0,2 2 0,-4 0 0,4 4 0,-2-3 0,2 2 0,0-2 0,-3-1 0,6 4 0,-5-3 0,2 2 0,0-2 0,0-1 0,1 0 0,-1 1 0,0-1 0,1 0 0,-1-3 0,4 6 0,-4-5 0,1 5 0,2-2 0,-5-1 0,5 4 0,-6 0 0,7 0 0,-7 3 0,3-3 0,0 4 0,1-1 0,-1 1 0,4 0 0,-4-1 0,1 1 0,2-1 0,-2 1 0,0-4 0,2 3 0,-2-6 0,-1 3 0,4-4 0,-4 3 0,4-1 0,0 1 0,0-3 0,-3 4 0,2-3 0,-2 3 0,3-4 0,-3 0 0,2 1 0,-2-1 0,3 0 0,-3 1 0,2-1 0,-3 0 0,4 4 0,-3-3 0,2 2 0,-2 1 0,3-3 0,0 3 0,-3-4 0,2 4 0,-5-3 0,5 2 0,-3-2 0,4-1 0,-3 0 0,2 1 0,-2-1 0,3 3 0,-3-1 0,2 1 0,-5 1 0,1 0 0,1 4 0,-2-1 0,5 8 0,-2-5 0,-2 13 0,4-14 0,-7 7 0,4-9 0,0 1 0,-3-4 0,6 3 0,-5-6 0,5 6 0,-2-6 0,0 6 0,2-3 0,-2 4 0,3-4 0,-4 3 0,3-6 0,-2 6 0,0-3 0,2 11 0,-2-5 0,0 2 0,2-5 0,-6-3 0,7 3 0,-4 1 0,1-4 0,2 3 0,-2-3 0,0 4 0,2 14 0,-6-14 0,7 13 0,-4-17 0,1 4 0,2-1 0,-2 1 0,0-1 0,2 1 0,-2-1 0,3 1 0,-4 0 0,4-4 0,-4 3 0,1-3 0,2 4 0,-5-1 0,2 1 0,0-4 0,-3 3 0,6-6 0,-2 2 0,0-2 0,2-1 0,-6 0 0,7 1 0,-4 2 0,1-2 0,2 6 0,-5-6 0,2 12 0,-4-10 0,4 10 0,-2-8 0,-5 10 0,3-5 0,-7 13 0,7-14 0,-1 6 0,2-7 0,-2 7 0,1-5 0,-1 5 0,1 0 0,0-5 0,2 13 0,0-14 0,2 7 0,0-9 0,-3-2 0,6 1 0,-5-4 0,5 4 0,-5-5 0,5 6 0,-6-6 0,6 6 0,-5-6 0,5 6 0,-5-6 0,5 6 0,-2-6 0,3 3 0,-4-1 0,3-2 0,-2 6 0,3-6 0,-3 3 0,2-4 0,-2 3 0,0-1 0,2 4 0,-2-5 0,-1 3 0,3-4 0,-5 4 0,5 0 0,-5 1 0,5 1 0,-6-1 0,3-1 0,-3 3 0,0-6 0,3 2 0,0 1 0,1-6 0,2 5 0,-5-6 0,5 3 0,-6 0 0,7 1 0,-7-1 0,6 0 0,-5 1 0,5-1 0,-6 0 0,7 1 0,-4-1 0,1-3 0,2 2 0,-2-1 0,0-1 0,2 2 0,-6-2 0,7 4 0,-4-4 0,4-1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6:44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3871 3089 24575,'-4'-7'0,"0"0"0,0-12 0,2 9 0,-2-11 0,4 13 0,0-6 0,0 6 0,0-5 0,0 1 0,0-2 0,0-1 0,0 4 0,0-2 0,3 1 0,-2 1 0,2 1 0,-3 2 0,3 1 0,-2 0 0,2 0 0,0 3 0,-2-3 0,2 3 0,-3-3 0,4 0 0,-4-4 0,4 3 0,-4-5 0,3 5 0,-2-6 0,2 6 0,0-6 0,-2 6 0,5-6 0,-2 3 0,0 0 0,3-3 0,-6 3 0,5 0 0,-2-3 0,0 3 0,3 0 0,-3 0 0,0 4 0,2 0 0,-5-4 0,5 3 0,-5-2 0,2 3 0,0-1 0,-2 1 0,6 0 0,-7 0 0,4-1 0,-1 1 0,-2 0 0,5-4 0,-5 3 0,5-5 0,-5 5 0,2-6 0,1 6 0,-4-6 0,7 6 0,-6-2 0,2 3 0,0-4 0,-2 3 0,2-2 0,-3-1 0,3 3 0,-2-5 0,6 5 0,-7-6 0,7 3 0,-6-4 0,5 4 0,-5-3 0,5 6 0,-5-5 0,5 1 0,-5 1 0,6 1 0,-3-1 0,3 3 0,0-6 0,0 3 0,1-3 0,-4-1 0,2 1 0,-2 3 0,5-11 0,-5 12 0,4-11 0,-7 10 0,5-1 0,-2-1 0,4 1 0,-4-2 0,2 3 0,-5-3 0,5 6 0,-2-12 0,0 10 0,3-10 0,-6 9 0,5-4 0,-2 4 0,0-2 0,2 4 0,-5-1 0,2 3 0,1-4 0,0 0 0,0-3 0,2-1 0,-2 4 0,0-3 0,3 3 0,-3 0 0,0-3 0,2 3 0,-5 0 0,5 0 0,-5 4 0,6 0 0,-7-1 0,7-2 0,-6 2 0,5-6 0,-5 3 0,5 0 0,-5-3 0,5 3 0,-2-10 0,4 5 0,-1-5 0,-3 7 0,2-1 0,-5 4 0,6-3 0,-7 6 0,7-6 0,-6 6 0,2-2 0,0 0 0,-2 2 0,2-3 0,0 1 0,-2 2 0,6-6 0,-7 6 0,7-6 0,-6 3 0,5-3 0,-5-1 0,5 1 0,-2-1 0,0 1 0,3 2 0,-3-1 0,0 1 0,2-5 0,-2 5 0,0-5 0,-1 6 0,-3-1 0,4 2 0,-4-1 0,4 3 0,-4-5 0,3 5 0,-2-3 0,5 4 0,-5-3 0,2 2 0,-3-6 0,3 3 0,-2-1 0,2-1 0,-3 5 0,4-3 0,-4 4 0,4-3 0,-4 2 0,0-3 0,0 4 0,3 0 0,-2-1 0,2-2 0,-3 2 0,0-6 0,3 6 0,-2-2 0,2-4 0,0 5 0,-2-4 0,2 2 0,-3 3 0,0-6 0,4 6 0,-4-5 0,4 5 0,-4-3 0,3 4 0,-6-3 0,9 2 0,-12-6 0,12 6 0,-9-3 0,7 4 0,-4 0 0,0 0 0,0-1 0,3 1 0,-2 0 0,2 0 0,-3 0 0,0-1 0,3 1 0,-2 0 0,2 0 0,0-1 0,-2 1 0,2 0 0,-3 0 0,4-1 0,-4 1 0,4 0 0,-4 0 0,3 3 0,-2-3 0,2 3 0,-3-3 0,3 0 0,-2 0 0,2-1 0,0 1 0,-2 0 0,5 0 0,-5-1 0,2 1 0,1 0 0,-4 0 0,4 0 0,-4-1 0,3 4 0,-2-2 0,2 2 0,-3-3 0,3-1 0,-2 1 0,2 0 0,0 0 0,-2-1 0,2 1 0,1 0 0,-4 0 0,4-1 0,-1 1 0,-2 0 0,2 0 0,-3 0 0,0-1 0,3 4 0,-2-2 0,2 2 0,-3-3 0,0-1 0,0 1 0,0 0 0,0 0 0,3 3 0,-2-3 0,2 3 0,-3-3 0,0-3 0,4 2 0,-4-3 0,4 4 0,-4 0 0,0-1 0,0 1 0,0 0 0,3 0 0,-2-1 0,2 1 0,-3 0 0,0 0 0,3 3 0,-2-3 0,2 3 0,-3-3 0,3 0 0,-2 0 0,2-4 0,-3 3 0,0-2 0,3 6 0,-2-3 0,2 3 0,-3-3 0,-3 3 0,-4-3 0,-1 3 0,-3 0 0,1-2 0,2 5 0,-3-2 0,1 0 0,1 2 0,-1-5 0,3 5 0,-1-6 0,1 7 0,0-4 0,-1 4 0,1 0 0,-4 0 0,3 0 0,-2 0 0,-1 0 0,3 0 0,-3 0 0,1 0 0,2-3 0,-3 2 0,4-2 0,0 3 0,-1 0 0,1 0 0,0 0 0,-1 0 0,1 0 0,0 0 0,-1 0 0,1 0 0,0 0 0,-1 0 0,1-3 0,0 2 0,-1-2 0,1 3 0,-3 0 0,1-3 0,-1 2 0,3-2 0,-1 3 0,1 0 0,0 0 0,-1-4 0,-2 4 0,2-4 0,-3 4 0,0-3 0,3 2 0,-2-2 0,-1 3 0,3 0 0,-2-3 0,2 2 0,1-2 0,0 3 0,-1 0 0,-2 0 0,2 0 0,-3 0 0,4 0 0,-4 0 0,3 0 0,-2 0 0,-1 0 0,3 0 0,-3 0 0,4 0 0,-4 0 0,0 3 0,0-2 0,-3 2 0,6-3 0,-6 3 0,3-2 0,-4 6 0,1-6 0,2 2 0,-1-3 0,4 0 0,-1 3 0,-1-2 0,3 2 0,-2-3 0,2 0 0,1 0 0,0 0 0,-1 0 0,1 0 0,0 0 0,-1 0 0,1 0 0,0 0 0,-4 0 0,3 0 0,-2 0 0,-1 0 0,3 0 0,-3 0 0,1 0 0,2 3 0,-6-5 0,3 5 0,-1-7 0,-1 4 0,4 0 0,-4 0 0,1 0 0,1 0 0,0 0 0,1 0 0,-1 0 0,-1 0 0,-2 0 0,3 0 0,-3 0 0,-1 0 0,0 0 0,1 0 0,-1 0 0,1 0 0,-1 0 0,1 0 0,-9 0 0,-1 0 0,0 0 0,-6 0 0,13 0 0,-13 0 0,14 0 0,-7 0 0,1 0 0,-2 0 0,0 0 0,-6 5 0,5-4 0,-7 4 0,0-5 0,8 0 0,2 0 0,7 0 0,1 0 0,-1 0 0,1 0 0,-1 0 0,4 0 0,-3 0 0,6 0 0,-3 0 0,1 0 0,-2 0 0,-2 0 0,-1 0 0,1-3 0,-1 2 0,1-2 0,-1 0 0,0 2 0,4-3 0,-3 4 0,3 0 0,-27-7 0,10 5 0,-12-9 0,10 11 0,5-8 0,-23 7 0,13-4 0,-13 5 0,23 0 0,3 0 0,8 0 0,-9 0 0,7 0 0,-7 0 0,1 0 0,6 0 0,-14-5 0,-10 4 0,4-4 0,-12 1 0,16 2 0,8-2 0,-6 4 0,-11 0 0,6 0 0,-13 0 0,16 0 0,0 0 0,0 0 0,7 0 0,3 3 0,0-2 0,5 2 0,-13-3 0,6 0 0,-8 0 0,8 0 0,2 0 0,10 0 0,-2 0 0,3 0 0,-3 0 0,2 0 0,-5 0 0,5 0 0,-3 0 0,2 0 0,1 0 0,-2 0 0,2 0 0,-1 0 0,5 0 0,-6 0 0,2 0 0,1 0 0,-3 0 0,6 0 0,-6 0 0,3 0 0,0 0 0,-3 0 0,6 0 0,-6 0 0,3 0 0,-4 0 0,1 0 0,-9 0 0,7 0 0,-6 0 0,-17 0 0,19 0 0,-18 0 0,26 0 0,-8 0 0,0 0 0,-3 0 0,0 0 0,9 0 0,2 0 0,2 0 0,-1 0 0,3 0 0,-2 0 0,2 0 0,1 0 0,-4 0 0,0 3 0,-3 1 0,-1 0 0,4 0 0,-3-4 0,6 0 0,-3 3 0,4-2 0,0 2 0,-1-3 0,1 0 0,-4 3 0,3-2 0,-6 2 0,6-3 0,-2 4 0,3-4 0,-1 4 0,-2-1 0,2-2 0,-3 2 0,4 0 0,-1-2 0,1 2 0,0 1 0,-1-4 0,1 4 0,0-4 0,6 0 0,-5 0 0,5 0 0,-9 0 0,2 3 0,-3-2 0,1 2 0,-2 0 0,-10-2 0,-2 7 0,-1-7 0,-5 9 0,6-4 0,-8 9 0,0-3 0,0 3 0,8-6 0,2 0 0,-1 0 0,7-1 0,-14 2 0,13 1 0,-5-1 0,7 0 0,4-3 0,-3 1 0,6-1 0,-2-3 0,2 3 0,1-7 0,0 4 0,-1-1 0,1-2 0,0 5 0,3-2 0,-3 0 0,3 3 0,-3-3 0,-1 0 0,4 3 0,-2-3 0,2 3 0,0 0 0,-3 1 0,3-1 0,0 4 0,-3-3 0,7 2 0,-4 1 0,1 0 0,-1 4 0,0-4 0,-3 3 0,7-6 0,-4 2 0,4-2 0,0-1 0,-3-3 0,2 3 0,-2-3 0,3 3 0,3-3 0,-2-1 0,2-3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6:44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737 0 24575,'-7'4'0,"-1"-1"0,-2-3 0,2 0 0,-14 0 0,1 5 0,-3 0 0,-6 0 0,6 3 0,-8 3 0,0 1 0,0 3 0,0-4 0,0-1 0,7-4 0,-5 9 0,14-13 0,-6 11 0,7-9 0,0 0 0,4 2 0,-3-2 0,3 4 0,-4-1 0,4 0 0,1-3 0,2 6 0,-2-5 0,2 6 0,-3-7 0,4 2 0,3-2 0,-3 0 0,6 6 0,-5-5 0,2 2 0,-4 3 0,4-5 0,-2 5 0,2-2 0,-4-1 0,4 4 0,-2-3 0,2 2 0,-7-3 0,3 4 0,-2-3 0,2 3 0,1-1 0,0-5 0,-1 5 0,1-3 0,0 1 0,3 3 0,-3-4 0,3 0 0,-3-2 0,3 1 0,0-2 0,1 0 0,-1-1 0,0-3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25:19.9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1 399 24575,'7'-7'0,"3"3"0,-2-3 0,6 3 0,-3 0 0,1-2 0,9 5 0,-11-6 0,11 3 0,-13 0 0,6-2 0,-6 5 0,2-2 0,-2 0 0,-1 2 0,0-6 0,0 7 0,1-4 0,-4 1 0,2 2 0,-2-2 0,3 3 0,-3-3 0,3 2 0,-3-2 0,3 3 0,0-3 0,1 2 0,-1-5 0,3 1 0,-2-2 0,3 3 0,-4-2 0,0 2 0,0 0 0,-3-3 0,3 7 0,-3-7 0,3 6 0,-3-5 0,3 5 0,-7-5 0,7 5 0,-6-6 0,5 3 0,-2-3 0,0 0 0,2 0 0,-5-1 0,6 1 0,-3 0 0,0 0 0,2 0 0,-2-1 0,3 1 0,-3-3 0,3 2 0,-3 0 0,0 2 0,2 2 0,-2-3 0,4-1 0,-1 1 0,-3 0 0,2 3 0,-2-2 0,0 2 0,3-1 0,-6-1 0,5 5 0,-2-5 0,0 2 0,2 0 0,-2-3 0,4 3 0,-1-3 0,0 0 0,0 3 0,-3-3 0,3 7 0,-6-7 0,5 6 0,-5-5 0,5 5 0,-2-2 0,4 3 0,-1 0 0,3 3 0,-2-2 0,6 6 0,-6-7 0,6 7 0,-6-6 0,5 5 0,-1-5 0,-1 6 0,-1-7 0,-3 4 0,1-1 0,-1-2 0,0 2 0,0-3 0,1 0 0,-1 0 0,0 0 0,0 0 0,1 0 0,-1 0 0,0 0 0,0 0 0,4 0 0,-3 0 0,2 0 0,-3 0 0,1 0 0,-1 0 0,0 3 0,0-2 0,4 2 0,-3-3 0,6 3 0,-3-2 0,3 3 0,-3-4 0,3 0 0,-6 0 0,3 0 0,-4 0 0,0 0 0,0 0 0,1 0 0,-1 0 0,3 0 0,-2 0 0,6 0 0,-6 0 0,2 0 0,-2 0 0,-1 0 0,0 0 0,0 0 0,1 0 0,-1 0 0,3 0 0,-2 0 0,3 0 0,-1 0 0,-2 0 0,3 0 0,-4 3 0,0-2 0,0 2 0,1-3 0,-1 0 0,0 0 0,0 0 0,1 0 0,-1 0 0,3 0 0,-2 0 0,3 0 0,-1 0 0,-2 0 0,3 0 0,-4 0 0,0 0 0,0 0 0,1 0 0,2 0 0,-2 0 0,2 0 0,-2 0 0,10 0 0,-8 0 0,11 0 0,-13 0 0,6 0 0,-6 0 0,6 0 0,-6 0 0,2 0 0,1 0 0,-3 0 0,2 0 0,-3 0 0,1 0 0,-1 0 0,0 0 0,0 0 0,4 0 0,-3 0 0,2 0 0,-3 0 0,1 0 0,-1 0 0,3 0 0,-2 0 0,3 0 0,-4 0 0,0 0 0,4 3 0,0-2 0,3 2 0,-2 0 0,1-2 0,-5 3 0,3-4 0,-4 0 0,0 0 0,1 0 0,-1 0 0,3 0 0,-2 0 0,6 0 0,-6 0 0,6 0 0,-6 0 0,2 0 0,-3 0 0,1 0 0,-1 0 0,0 0 0,0 0 0,1 0 0,2 0 0,-2 0 0,6 0 0,-3 0 0,0 0 0,3 0 0,-3 0 0,0 0 0,0 0 0,-4 0 0,0 0 0,0 0 0,1 0 0,-1 0 0,0 0 0,0 0 0,1 0 0,2 0 0,-2 0 0,3 0 0,-4 0 0,0 0 0,0 0 0,1 0 0,-1 0 0,0 0 0,0 0 0,0 0 0,4 0 0,-3 0 0,2 0 0,-2 0 0,-1 0 0,0 0 0,0 0 0,1 0 0,-1 0 0,3 0 0,-2 0 0,3 0 0,-4 0 0,0 0 0,4 0 0,-3 0 0,2 0 0,-3 0 0,4 0 0,-3 0 0,2 0 0,-3-4 0,1 4 0,2-4 0,-2 4 0,3 0 0,-1-3 0,-2 2 0,3-2 0,-4 3 0,0 0 0,0-3 0,1 2 0,-1-2 0,0 3 0,0 0 0,0 0 0,1-3 0,-1 5 0,0-4 0,0 5 0,1-3 0,-1 0 0,0 0 0,0 0 0,1 0 0,-1 0 0,0 0 0,0 0 0,0 0 0,4 0 0,-3 0 0,2 0 0,1 0 0,-3 0 0,6 0 0,-6 0 0,5 0 0,-2 0 0,4 0 0,-1 0 0,1 0 0,-1 0 0,-2 0 0,1 0 0,-5 0 0,3 0 0,-4 0 0,0 0 0,0 0 0,1 0 0,-1 0 0,3 0 0,2 0 0,-1 3 0,3-2 0,-3 2 0,3 1 0,1-4 0,-1 4 0,1-1 0,-4-2 0,3 2 0,-6-3 0,2 0 0,-3 3 0,1-2 0,-1 2 0,0-3 0,0 0 0,0 0 0,1 3 0,-1-2 0,0 3 0,0-4 0,1 0 0,-1 0 0,0 3 0,4-2 0,-3 2 0,2-3 0,0 3 0,-2-2 0,6 2 0,-6-3 0,3 3 0,-1-2 0,-2 3 0,3-4 0,-1 0 0,-2 3 0,6-2 0,-6 2 0,5-3 0,-1 0 0,2 0 0,-3 0 0,0 0 0,-4 0 0,0 3 0,1-2 0,-1 2 0,0-3 0,0 0 0,0 0 0,1 0 0,-1 0 0,0 0 0,0 0 0,1 0 0,-1 0 0,3 0 0,-2 0 0,3 0 0,-4 0 0,0 0 0,0 0 0,4 0 0,-3 0 0,2 0 0,-2-3 0,-1 2 0,0-2 0,0 3 0,4 0 0,-3-3 0,2 2 0,-3-2 0,1 3 0,-1 0 0,0 0 0,0 0 0,1 0 0,-1 0 0,0 0 0,0 0 0,1 0 0,2 0 0,-2 0 0,3 0 0,-4 0 0,0 0 0,0 0 0,0 0 0,1 0 0,-1 0 0,3 0 0,-2 0 0,6 0 0,-6 0 0,3 0 0,-1 0 0,-2 0 0,6 0 0,-6 0 0,5 0 0,-5 0 0,6 0 0,-6 0 0,3 0 0,-4 0 0,0 0 0,0 0 0,1 0 0,-1 0 0,0 0 0,0 0 0,0 0 0,1 0 0,-1 0 0,3 0 0,-2 0 0,3 0 0,-4 0 0,0 0 0,1 0 0,-1 0 0,-3-3 0,2 2 0,-5 1 0,-11 4 0,1 3 0,-9 0 0,4-2 0,3 1 0,-1-2 0,-2 0 0,6 3 0,-2-6 0,6 5 0,-3-5 0,3 2 0,-3-3 0,3 3 0,-3-2 0,3 2 0,-3 1 0,0 0 0,-1 3 0,1 0 0,0-3 0,-4 3 0,3-3 0,-3 3 0,4-3 0,0 3 0,-1-3 0,1 0 0,0 3 0,-1-3 0,1 3 0,-3 0 0,-2 1 0,-2-1 0,2 0 0,-1 1 0,4-4 0,-1 2 0,3-2 0,-1 0 0,1 3 0,0-3 0,-1 3 0,1-3 0,0 3 0,-1-3 0,1 0 0,3 2 0,-3-5 0,3 6 0,-3-3 0,0 3 0,-1 1 0,1-1 0,0 0 0,3 1 0,-3-4 0,6 2 0,-5-5 0,2 5 0,-4-2 0,1 4 0,3-4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25:23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1 24575,'-4'7'0,"1"3"0,0-1 0,2 4 0,-6-1 0,6 2 0,-2 1 0,0-1 0,2-2 0,-2 1 0,3-1 0,0 2 0,0 1 0,0-4 0,0 3 0,0-6 0,0 6 0,0-6 0,0 2 0,0-2 0,0-1 0,0 0 0,0 1 0,0-1 0,0 0 0,0 4 0,0 0 0,0 4 0,0-1 0,0-2 0,0 2 0,0-6 0,-3 5 0,2-1 0,-3-1 0,4 3 0,0-3 0,0 4 0,0-4 0,0 3 0,0-3 0,0 4 0,0-4 0,0 3 0,0-3 0,0 4 0,0-1 0,0 1 0,0-4 0,0 3 0,0-6 0,0 6 0,0-3 0,0 1 0,0 1 0,0-1 0,0-1 0,0 3 0,0-6 0,0 6 0,0-3 0,0 0 0,0 3 0,0-3 0,0 4 0,-3-4 0,2 3 0,-2-6 0,3 6 0,0 5 0,0-2 0,0 5 0,-3-8 0,2 1 0,-5 0 0,5 7 0,-3-6 0,4 7 0,0-9 0,0 1 0,-3-1 0,2-2 0,-2-2 0,3-2 0,0 2 0,-3-2 0,2 14 0,-2-9 0,3 9 0,0-7 0,0-4 0,0 0 0,0-1 0,0-2 0,-3 3 0,2-4 0,-2 1 0,3 2 0,-4-2 0,3 6 0,-2-6 0,3 3 0,0-1 0,0-2 0,0 6 0,0-6 0,0 3 0,0-4 0,0 0 0,0 1 0,0-1 0,0 0 0,0 1 0,-3 2 0,2-2 0,-2 3 0,3 0 0,0 0 0,0 0 0,0 3 0,0-3 0,0 1 0,0 1 0,0-4 0,0 4 0,0-5 0,0 3 0,0 0 0,0-3 0,0 5 0,0-4 0,0 1 0,0 1 0,0 0 0,0 0 0,0 3 0,0-3 0,3 4 0,-2 0 0,5-1 0,-5-3 0,2 0 0,1-4 0,-4 7 0,0-2 0,3 3 0,-6-5 0,6-2 0,-3-1 0,0 4 0,0-3 0,0 2 0,0 1 0,0-3 0,0 6 0,0-6 0,0 2 0,0-2 0,0-1 0,0 0 0,0 1 0,0-1 0,0 0 0,0 1 0,0-1 0,0 0 0,0 1 0,0-1 0,0 0 0,0 1 0,0-1 0,0 3 0,0-1 0,0 1 0,0 1 0,0-3 0,0 2 0,0-2 0,0-1 0,0 0 0,0 1 0,0-1 0,-3-3 0,2 3 0,-2-3 0,3 6 0,-3-2 0,2 6 0,-2-6 0,3 3 0,0-4 0,0 0 0,0 1 0,0-1 0,0 0 0,0 1 0,0-1 0,0 0 0,0 1 0,0-1 0,0 0 0,0 1 0,-4-4 0,4 2 0,-4-2 0,4 4 0,0-1 0,0 0 0,0 1 0,0-4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43:26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1558 2968 24575,'-7'-19'0,"-4"5"0,3 0 0,1 6 0,0-2 0,3 2 0,-3 1 0,3 0 0,-3 0 0,3 0 0,-3-4 0,0 3 0,3-2 0,-3 2 0,6 1 0,-5 0 0,2 0 0,-4-4 0,1 3 0,0-2 0,-1-1 0,4 3 0,-2-2 0,2 3 0,-4-1 0,4 1 0,-2 0 0,2 0 0,0-1 0,-3 1 0,6 0 0,-2 0 0,0-1 0,2 1 0,-2 0 0,0 3 0,-1-2 0,-1 2 0,-1-7 0,2 3 0,0-2 0,-3 2 0,3 1 0,0 0 0,1 0 0,0-1 0,-1-2 0,-1 2 0,-1-2 0,2-1 0,-3 3 0,-1-2 0,1-1 0,3 3 0,-3-2 0,3-1 0,-3 3 0,0-5 0,-1 4 0,1-4 0,0 5 0,-1-6 0,4 6 0,-2-6 0,2 6 0,-4-5 0,1 5 0,3-6 0,-3 3 0,3 0 0,-3-3 0,3 6 0,-3-3 0,7 4 0,-7 0 0,6 0 0,-5-1 0,2-2 0,0 2 0,-3-2 0,6 2 0,-5-2 0,2 2 0,0-3 0,-3 4 0,6 0 0,-5 0 0,5-1 0,-5-2 0,1-1 0,-2-1 0,3 2 0,-2 3 0,1-4 0,1 3 0,-2-2 0,5 3 0,-2-1 0,0 1 0,2 0 0,-6 0 0,6-4 0,-5 0 0,2-3 0,0-1 0,-3 1 0,6 2 0,-5-1 0,2 1 0,0 1 0,-3-2 0,6 4 0,-5-4 0,5 5 0,-5-6 0,5 6 0,-6-2 0,7 2 0,-4 1 0,1 0 0,2 0 0,-5-4 0,2 0 0,0-3 0,-3-1 0,6 1 0,-5-1 0,2 1 0,-4-1 0,0-7 0,0-1 0,-1 3 0,2-1 0,-1 10 0,1 0 0,0-3 0,-1 3 0,1-3 0,0-1 0,-5-23 0,4 21 0,-4-20 0,5 25 0,-1-2 0,1 3 0,0-3 0,3 3 0,-3 0 0,3-3 0,-3 6 0,-1-6 0,1 6 0,0-5 0,3 4 0,-3-1 0,6 3 0,-5 0 0,2-4 0,0 3 0,-3-6 0,0 0 0,-1 2 0,-3-5 0,4 9 0,0-6 0,-1 3 0,-2 0 0,2-3 0,-3 3 0,1-4 0,1 4 0,-4-2 0,5 1 0,-3-2 0,4 3 0,-1-3 0,1 6 0,0-3 0,-1 4 0,1-3 0,-4-2 0,3 1 0,1 1 0,1 3 0,-2-10 0,0 7 0,-3-7 0,7 10 0,-2 0 0,5-1 0,-5-2 0,5 2 0,-6-2 0,6 2 0,-5 1 0,5 0 0,-5-4 0,5 3 0,-6-5 0,6 5 0,-5-6 0,5 6 0,-5-2 0,5 2 0,-2 1 0,-1 0 0,3 0 0,-2-1 0,0 1 0,2-3 0,-5 2 0,5-3 0,-2 4 0,-1-3 0,0-2 0,0 1 0,1 1 0,3 2 0,-3 1 0,2 0 0,-6 3 0,7-3 0,-4 0 0,1-1 0,2-2 0,-5 2 0,5-2 0,-6 2 0,7-2 0,-7-1 0,6 3 0,-5-6 0,5 6 0,-6-5 0,7 5 0,-7-6 0,6 3 0,-5-1 0,5 2 0,-2 3 0,-1 0 0,4-1 0,-7 4 0,6-2 0,-5 2 0,5-3 0,-6-4 0,3 3 0,-3-6 0,0 6 0,-1-2 0,1 3 0,0-4 0,3 3 0,-3-2 0,3-1 0,-3 0 0,-1 0 0,-2-3 0,2 3 0,-6-3 0,0-9 0,0-1 0,-3 3 0,7 0 0,0 10 0,-1-1 0,3-1 0,-2 1 0,2 1 0,1 1 0,0 6 0,-1-3 0,1 3 0,0-3 0,-1 0 0,1 3 0,3-3 0,-3 3 0,3 0 0,0-2 0,-2 5 0,5-5 0,1 5 0,1-6 0,5 7 0,-5-7 0,5 6 0,-2-5 0,4 2 0,-1 0 0,0-3 0,-3 3 0,3 0 0,-3 1 0,0 0 0,2 2 0,1-2 0,1 3 0,6 0 0,-3 3 0,0-2 0,3 2 0,-3-3 0,4 0 0,-1 4 0,1-4 0,7 8 0,-6-6 0,3 2 0,-8-4 0,-4 0 0,-3 4 0,2-4 0,-1 4 0,2-4 0,0 3 0,0-2 0,0 2 0,1-3 0,-1 0 0,0 0 0,0 3 0,1-2 0,-1 2 0,0-3 0,0 0 0,1 0 0,-1 4 0,0-4 0,0 4 0,0-4 0,1 0 0,-1 0 0,0 3 0,0-2 0,1 2 0,-1-3 0,0 0 0,0 0 0,1 0 0,-1 0 0,0 0 0,0 0 0,0 0 0,1 0 0,-1 0 0,0 0 0,0 0 0,1 0 0,-1 0 0,0 0 0,0 0 0,4 0 0,-3 0 0,5 0 0,-1 3 0,-1-2 0,3 2 0,-6-3 0,5 0 0,-5 0 0,3 0 0,-4 0 0,0 0 0,1 0 0,-1 0 0,0 0 0,3 0 0,-2 0 0,6 0 0,-6 0 0,14 0 0,-12 0 0,11 0 0,-10 0 0,0 0 0,0 0 0,-1 0 0,-2 0 0,6 0 0,-6 0 0,3 0 0,-1 0 0,1 0 0,1 0 0,-2 0 0,-3 0 0,0 0 0,1 0 0,-1 0 0,0 0 0,4 0 0,-3 0 0,5 0 0,-1 0 0,2 0 0,-3 0 0,3 0 0,-6 0 0,6 0 0,-6 0 0,2 0 0,-3 0 0,1 0 0,2 0 0,-2 0 0,6 0 0,-6 0 0,5 0 0,-5 0 0,3 0 0,-4 0 0,4 0 0,-3 0 0,2 0 0,-3 0 0,4 0 0,-3 0 0,2 0 0,-3 0 0,1 0 0,-1 0 0,0 0 0,4 0 0,-3 0 0,2 0 0,-3-3 0,-3 5 0,3-7 0,0 7 0,1-5 0,6 3 0,-6 0 0,5 0 0,-1 0 0,-1 0 0,3 0 0,-6 0 0,2 0 0,0 0 0,-1 0 0,4 0 0,-5 0 0,6 0 0,-3 0 0,4 0 0,-1 0 0,1 0 0,-4 0 0,2 0 0,-5 0 0,6 0 0,-3 0 0,4 0 0,-1-3 0,1 2 0,6-2 0,-5 3 0,12-5 0,-11 4 0,2-4 0,-6 2 0,-1 2 0,2-2 0,1 0 0,-4 2 0,-1-2 0,1 3 0,-3 0 0,2-3 0,-3 2 0,1-2 0,-1 3 0,0 0 0,0 0 0,1-4 0,-1 4 0,0-4 0,0 4 0,1 0 0,-1 0 0,0-3 0,0 2 0,1-2 0,-1 3 0,0 0 0,0 0 0,0 0 0,1 0 0,-1 0 0,3 0 0,-2 0 0,3-3 0,-1 2 0,-2-2 0,3 3 0,-4-3 0,0 2 0,0-2 0,1 3 0,-1-4 0,0 4 0,0-4 0,1 4 0,-1 0 0,0 0 0,0 0 0,1 0 0,-1 0 0,0 0 0,0 0 0,4 0 0,0 0 0,3 0 0,1 0 0,-1 0 0,1 0 0,-1 0 0,1 0 0,-1 4 0,1-3 0,-1 2 0,-3-3 0,3 0 0,-6 0 0,3 0 0,-4 0 0,0 0 0,0 3 0,0-5 0,1 4 0,2-2 0,1 1 0,4 2 0,-4 0 0,3-2 0,-3 3 0,0-1 0,0-2 0,-4 2 0,0-3 0,0 0 0,1 0 0,-1 3 0,0-2 0,0 2 0,1-3 0,-1 0 0,0 0 0,0 0 0,1 3 0,-1-2 0,0 2 0,0-3 0,0 0 0,1 0 0,-4 4 0,2-3 0,-2 2 0,3-3 0,1 0 0,-1 0 0,0 0 0,0 0 0,1 0 0,2 0 0,-2 0 0,2 0 0,1 0 0,-3 0 0,6 0 0,-3-3 0,0 2 0,3-2 0,-6-1 0,2 4 0,1-4 0,-3 4 0,2 0 0,-3 0 0,1-3 0,-1 2 0,0-2 0,0 3 0,1 0 0,-1 0 0,0 0 0,0 0 0,1 0 0,-1 0 0,0 0 0,0 3 0,0-2 0,1 2 0,-1-3 0,0 0 0,0 0 0,1 0 0,-1 0 0,3 0 0,-2 0 0,3 0 0,-4 4 0,3-3 0,-1 2 0,1-3 0,0 0 0,-2 0 0,6 0 0,-6 0 0,3 0 0,-4 0 0,0 0 0,0 0 0,1 0 0,-1 0 0,0 0 0,0 0 0,0 0 0,1 0 0,-1 0 0,0 0 0,0 0 0,1 0 0,-1 0 0,0 0 0,4 0 0,-3 0 0,2 0 0,-3 0 0,0 0 0,1 0 0,-1 0 0,0 0 0,0 0 0,1 0 0,-1 0 0,0 0 0,0 0 0,1 0 0,-1 0 0,0 0 0,0 0 0,1 0 0,-1 0 0,0 0 0,-3 3 0,2-2 0,-2 2 0,4-3 0,-1 0 0,0 0 0,0 0 0,1 0 0,-1 0 0,0 0 0,0 0 0,1 0 0,-1 0 0,0 0 0,0 0 0,0 0 0,1 0 0,-1 0 0,0 0 0,0 0 0,1 0 0,-1 3 0,3-2 0,-2 2 0,3-3 0,-4 0 0,0 0 0,0 0 0,1 0 0,-1 0 0,0 0 0,0 0 0,1 0 0,-1 0 0,0 0 0,0 0 0,1 0 0,-1 0 0,3 4 0,-2-4 0,6 4 0,-6-4 0,6 0 0,-3 0 0,0 0 0,0 0 0,-4 0 0,0 0 0,0 0 0,1 0 0,-1 0 0,0 0 0,3 0 0,2 0 0,-1 0 0,-1 0 0,-2 0 0,-1 0 0,0 0 0,-3-3 0,3 2 0,-3-2 0,3 3 0,0 0 0,0 0 0,1-4 0,-1 3 0,0-2 0,0 3 0,0 0 0,1 0 0,-1-3 0,0 2 0,0-2 0,1 3 0,-1 0 0,0 0 0,0 0 0,-3-3 0,3 2 0,-3-2 0,3 3 0,0 0 0,0 0 0,1-3 0,-1 2 0,0-2 0,0 3 0,1 0 0,-1 0 0,-3-4 0,2 4 0,-2-4 0,4 1 0,-1-1 0,0 0 0,0 1 0,-3 0 0,3 2 0,0-2 0,4 3 0,4-4 0,-1 4 0,1-4 0,7 4 0,-9 0 0,5 0 0,-11 0 0,1 0 0,-1 0 0,0 0 0,0 0 0,-6 4 0,2 0 0,-10 6 0,6-2 0,-5 6 0,5-6 0,-6 6 0,7-6 0,-4 3 0,4-4 0,-3 0 0,2 4 0,-5-6 0,5 4 0,-2-4 0,3 2 0,0 0 0,-4 1 0,4-1 0,-4 0 0,4 1 0,-3-1 0,2 0 0,-2 0 0,0 1 0,2-1 0,-6 0 0,7 1 0,-7-1 0,6 0 0,-5-2 0,5 1 0,-2-2 0,-1 3 0,4 1 0,-7-1 0,6 0 0,-5 1 0,5-1 0,-2 0 0,-1 1 0,4-1 0,-4 0 0,4 1 0,-3-1 0,2 0 0,-5 1 0,5-1 0,-2 0 0,3 1 0,-4-4 0,4 2 0,-4-2 0,1 4 0,2-1 0,-2 0 0,3 1 0,0-1 0,0 0 0,0 1 0,-3-4 0,2 2 0,-2-2 0,3 4 0,0-1 0,0 0 0,0 1 0,-4 2 0,4-2 0,-4 6 0,4-3 0,0 1 0,0-2 0,0-3 0,0 4 0,0-3 0,0 3 0,0-4 0,0 0 0,0 1 0,0-1 0,0 0 0,0 1 0,0-1 0,0 0 0,0 1 0,0-1 0,-3 0 0,2 1 0,-2-1 0,3 0 0,0 1 0,-3-1 0,2 0 0,-2 1 0,3-1 0,0 0 0,0 4 0,-3-3 0,-2 6 0,1-6 0,1 2 0,0 1 0,2-3 0,-2 3 0,3-4 0,0 0 0,0 0 0,-3 1 0,2-1 0,-3 4 0,4-3 0,0 2 0,-3-2 0,2-1 0,-2 0 0,3 1 0,0-1 0,0 0 0,0 4 0,0-3 0,0 3 0,0-4 0,0 0 0,0 0 0,0 1 0,0-1 0,0 0 0,0 1 0,0-1 0,0 0 0,0 1 0,0-1 0,0 0 0,-3 1 0,2-1 0,-2 0 0,3 1 0,0-1 0,0 0 0,0 1 0,-3-1 0,2 0 0,-6 4 0,6-3 0,-2 3 0,0-4 0,2 0 0,-2 1 0,3-1 0,0 0 0,-3 1 0,2-1 0,-2 3 0,-1-1 0,3 1 0,-2-3 0,3 1 0,0-1 0,-3 4 0,2-3 0,-2 2 0,3-2 0,0-1 0,-3 0 0,2 1 0,-2 2 0,3-2 0,0 6 0,-4-6 0,3 6 0,-2-6 0,3 3 0,-3-4 0,2 0 0,-2 0 0,0 1 0,2-1 0,-2 0 0,-1 1 0,3-1 0,-2 0 0,3 1 0,0-1 0,-3 0 0,2 1 0,-2-1 0,0 0 0,2 1 0,-2-1 0,-1-3 0,4 3 0,-4-3 0,4 3 0,0 0 0,0 1 0,-3-4 0,2 2 0,-2-2 0,3 4 0,0-1 0,-3 0 0,2 1 0,-2 2 0,3 2 0,-4-1 0,4-1 0,-4-2 0,4-1 0,0 0 0,-3-3 0,2 3 0,-2-3 0,3 3 0,0 1 0,0-1 0,-3 0 0,2 1 0,-2-1 0,-1 0 0,4 4 0,-7 0 0,6 4 0,-2-1 0,3 9 0,0-7 0,-3 6 0,2-10 0,-2 2 0,-1-6 0,4 2 0,-4-2 0,4-1 0,0 0 0,0 0 0,-3 4 0,2-3 0,-2 6 0,0-3 0,2 4 0,-2-1 0,3 1 0,-4-4 0,4 3 0,-4-6 0,4 3 0,0-4 0,-3-3 0,2 3 0,-2-3 0,3 3 0,0 0 0,-3 1 0,2-1 0,-2 0 0,3 1 0,-4 2 0,4-2 0,-4 3 0,4-1 0,-3-2 0,2 3 0,-2-4 0,3 1 0,0-1 0,0 0 0,0 1 0,-3-4 0,2 2 0,-2-2 0,3 4 0,0-1 0,0 0 0,0 1 0,-4-1 0,4 0 0,-4 1 0,4-1 0,0 0 0,-3 1 0,2-1 0,-2 0 0,3 1 0,0-1 0,0 0 0,0 1 0,-3-4 0,2 2 0,-2-2 0,3 3 0,0 1 0,0-1 0,0 0 0,-4-2 0,4 1 0,-4-2 0,4 3 0,0 1 0,0-1 0,0 0 0,-3-3 0,2 3 0,-2-3 0,3 3 0,0 1 0,0-1 0,-3 0 0,2 1 0,-2-1 0,3 0 0,0 1 0,0-1 0,0 0 0,-3-3 0,2 3 0,-3-3 0,4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43:38.8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0 377 24575,'7'-8'0,"0"1"0,1 0 0,-1 3 0,0-2 0,0 5 0,1-6 0,-4 3 0,2 0 0,-2 1 0,0 0 0,3 2 0,-3-5 0,3 5 0,0-6 0,0 7 0,-3-7 0,3 6 0,-3-5 0,3 5 0,-3-5 0,2 5 0,-2-6 0,4 7 0,-4-7 0,2 6 0,-2-5 0,3 2 0,1 0 0,-1-2 0,-3 2 0,2 0 0,-2-3 0,4 3 0,-1 0 0,0-2 0,0 2 0,-3-4 0,3 4 0,-3-2 0,3 2 0,0 0 0,-3-3 0,3 7 0,-3-7 0,3 6 0,-3-5 0,2 5 0,-5-5 0,6 5 0,-7-5 0,7 5 0,-6-6 0,5 6 0,-5-5 0,5 5 0,-2-5 0,4 2 0,-4-3 0,2 3 0,-2 0 0,0 1 0,2 2 0,-5-5 0,6 2 0,-3-3 0,3-1 0,-3 1 0,2 0 0,-2 3 0,0-2 0,3 5 0,-6-6 0,2 3 0,0 0 0,1-2 0,0 2 0,3 0 0,-3-3 0,3 7 0,0-4 0,3 4 0,2 0 0,-1 0 0,10 0 0,-7 0 0,5 0 0,-9 0 0,-3 0 0,0 0 0,1 0 0,-1 0 0,0 4 0,0-4 0,1 4 0,-1-4 0,0 0 0,0 0 0,4 0 0,-3 0 0,2 0 0,-3 0 0,1 0 0,-1 0 0,0 0 0,4 0 0,-3 0 0,2 0 0,-3 0 0,1 0 0,-1 0 0,0 0 0,0 0 0,1 0 0,-1 0 0,0 0 0,0 0 0,4 0 0,-3 0 0,2 0 0,-3 0 0,1 0 0,-1 0 0,0 0 0,0 0 0,1-4 0,-1 4 0,0-4 0,3 4 0,-2 0 0,3 0 0,-1 0 0,2 0 0,-1 0 0,-1 0 0,-2 0 0,-1 0 0,0 0 0,3 0 0,-1 0 0,4 0 0,-5 0 0,3 0 0,-1 0 0,-2 0 0,3 0 0,-4 0 0,0 0 0,0 0 0,1 0 0,-1 0 0,0 0 0,0 0 0,0 0 0,1 0 0,-1 0 0,0 0 0,0 0 0,1 0 0,-1 0 0,0 0 0,0 0 0,1-3 0,-1 2 0,0-2 0,0 3 0,4 0 0,-3 0 0,2 0 0,-3 0 0,4 0 0,-3 0 0,2 0 0,-2 0 0,-1 0 0,0 0 0,0 0 0,1 0 0,2 0 0,-2 0 0,2 0 0,-2 0 0,-1 0 0,0 0 0,4 0 0,-3-3 0,2 2 0,-3-2 0,1 3 0,-1 0 0,0 0 0,0 0 0,0 0 0,1 0 0,-1 0 0,0 0 0,0 0 0,1 0 0,-1 0 0,0-3 0,4 2 0,-3-2 0,2 3 0,-3 0 0,0 0 0,1 0 0,-1 0 0,0 0 0,0 0 0,4 0 0,-3 0 0,2 0 0,-2 0 0,-1 0 0,0 0 0,0 0 0,1 0 0,-1 0 0,0 0 0,0 0 0,0 0 0,1 0 0,-1 0 0,3 0 0,-2 0 0,6 0 0,-6 0 0,3 0 0,-4 0 0,0 0 0,0 0 0,4 0 0,-3 0 0,5 3 0,-5-2 0,3 2 0,-1-3 0,-2 3 0,3-2 0,-4 2 0,0-3 0,4 0 0,-3 4 0,5 0 0,-5 0 0,3-1 0,-1-3 0,-2 0 0,6 3 0,-6-2 0,3 2 0,-4-3 0,0 0 0,0 0 0,0 4 0,1-4 0,-1 4 0,0-4 0,4 0 0,0 0 0,0 0 0,0 0 0,-4 0 0,0 0 0,0 0 0,0 0 0,1 0 0,-1 0 0,0 0 0,0 0 0,1 0 0,-1 0 0,0 0 0,0 0 0,1 3 0,-1-2 0,0 2 0,0-3 0,1 0 0,-1 0 0,3 0 0,-2 0 0,3 0 0,-4 0 0,0 0 0,4 0 0,0 0 0,0 0 0,0 0 0,-1 0 0,-2 0 0,6 0 0,-3 0 0,3 0 0,1 0 0,-1 0 0,1 0 0,-4 0 0,3 0 0,-6 0 0,2 0 0,-3 0 0,4 0 0,-3 0 0,6 0 0,-3 0 0,3 0 0,-2 0 0,1 0 0,-5 0 0,3 0 0,-4 0 0,0 0 0,0 0 0,1 0 0,-1 0 0,0 0 0,0 0 0,4 0 0,-3 3 0,5-2 0,-5 2 0,3-3 0,-4 0 0,4 0 0,-3 0 0,5 0 0,-5 0 0,6 0 0,-6 0 0,2 0 0,-2 0 0,-1 0 0,0 0 0,0 0 0,4 0 0,-3 0 0,6 0 0,-3 0 0,0 0 0,0-3 0,-4 2 0,0-2 0,0 3 0,0-3 0,1 2 0,2-2 0,-2 0 0,3 2 0,7-2 0,-5 3 0,9 0 0,-11 0 0,0 0 0,-4 0 0,4 0 0,-3 0 0,2 0 0,-3 0 0,1 0 0,2 0 0,1 0 0,4 0 0,-1 0 0,1 0 0,-1 3 0,1-2 0,-4 2 0,-1-3 0,1 0 0,-3 3 0,2-2 0,1 2 0,-3-3 0,5 4 0,-5-4 0,6 4 0,-6-4 0,3 0 0,-4 0 0,0 0 0,0 0 0,0 0 0,1 0 0,-1 0 0,0 0 0,0 0 0,1 0 0,-1 0 0,0 3 0,0-2 0,1 2 0,-1-3 0,0 3 0,0-2 0,4 2 0,0-3 0,3 0 0,-2 4 0,-2-4 0,-3 4 0,1-4 0,-1 0 0,0 0 0,0 0 0,4 0 0,-3 0 0,5 0 0,-5 0 0,6 0 0,-6 0 0,3 0 0,-4 0 0,0 0 0,4 0 0,-3 0 0,2 0 0,-3 0 0,0 0 0,1 0 0,-1 0 0,0 0 0,0 0 0,1 0 0,2 0 0,-2 0 0,6 0 0,-6 0 0,5 0 0,-4 0 0,1 0 0,0 0 0,-2 0 0,6 0 0,-6 0 0,3 0 0,-4 0 0,0 0 0,0 0 0,1 0 0,-1 0 0,0 0 0,0-4 0,4 7 0,-3-9 0,5 9 0,-5-7 0,3 1 0,-4 2 0,0-2 0,1 0 0,-1 2 0,0-2 0,-3 0 0,2 5 0,-2-4 0,4 5 0,-4-6 0,2 2 0,-2-2 0,3 3 0,1 0 0,-1 0 0,0 0 0,0 0 0,1 0 0,-1 0 0,0 0 0,0 0 0,0 0 0,1 0 0,-1 0 0,0 0 0,0 3 0,1-2 0,-1 2 0,0-3 0,0 0 0,1 0 0,-1 0 0,0 0 0,0 0 0,1 3 0,-1-2 0,0 2 0,0-3 0,4 0 0,-3 0 0,2 0 0,-3 0 0,1 0 0,-1 0 0,0 0 0,0 0 0,1 0 0,-1 0 0,-3 4 0,2-7 0,-2 6 0,3-6 0,1 3 0,-1 0 0,0 0 0,0 0 0,1 0 0,-1 0 0,0 0 0,0 0 0,4 0 0,-3 0 0,2 0 0,-2 0 0,-1 0 0,0 0 0,3 0 0,-2 0 0,3 0 0,-1 0 0,-2 0 0,3 0 0,-1-4 0,-2 4 0,3-4 0,-4 4 0,0 0 0,0 0 0,1 0 0,-1 0 0,0 0 0,0 0 0,1 0 0,-1 0 0,0 0 0,0 0 0,1 0 0,-1 0 0,0 0 0,3 0 0,-1 0 0,4 0 0,-2 0 0,1-3 0,-2 2 0,-3-2 0,1 3 0,-1 0 0,0 0 0,0 0 0,1 0 0,-1 0 0,0 0 0,0 0 0,0 0 0,1 0 0,-1 0 0,0 0 0,0 0 0,1 0 0,-1 0 0,0 0 0,0 0 0,1 3 0,-1-2 0,0 2 0,0-3 0,0 0 0,1 0 0,-1 4 0,0-3 0,0 2 0,1-3 0,-1 0 0,0 0 0,-3 3 0,-4-2 0,-4 5 0,-3-2 0,-1 4 0,1-1 0,0-3 0,-1 3 0,1-7 0,0 7 0,-1-3 0,1 0 0,0 3 0,-1-7 0,4 7 0,-2-6 0,2 2 0,-4-3 0,1 3 0,0-2 0,-1 6 0,1-3 0,0 0 0,-1-1 0,1-3 0,-3 3 0,2-2 0,-3 6 0,4-7 0,-1 4 0,1-4 0,0 0 0,-1 0 0,4 3 0,-2-2 0,2 2 0,-4-3 0,1 3 0,0-2 0,-1 2 0,1 1 0,0-4 0,-1 4 0,1-4 0,0 0 0,-1 3 0,-2-2 0,2 5 0,-3-5 0,1 6 0,2-7 0,-3 7 0,4-3 0,-1 0 0,1-1 0,3 1 0,-3-4 0,3 7 0,-3-6 0,0 5 0,-1-5 0,1 5 0,0-5 0,-1 3 0,4-1 0,-2-2 0,2 2 0,0 0 0,-3-2 0,3 2 0,0 0 0,-2-2 0,5 6 0,-6-6 0,6 5 0,-2-5 0,3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4:43:44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616 1 24575,'-4'7'0,"-2"0"0,2 1 0,-4-1 0,4 0 0,-2-3 0,5 3 0,-2-3 0,0 0 0,2 2 0,-6-5 0,6 6 0,-2-3 0,0 3 0,2 0 0,-2 1 0,0-1 0,2 0 0,-6 1 0,6-1 0,-2 0 0,3 1 0,-3-1 0,-1 0 0,0 1 0,1-1 0,-1-3 0,3 3 0,-5-3 0,5 3 0,-5 0 0,5 1 0,-2-1 0,-1-3 0,3 3 0,-2-3 0,0 0 0,2 2 0,-5-5 0,5 6 0,-2-3 0,3 3 0,-4-3 0,3 3 0,-2-3 0,0 3 0,2 0 0,-2 1 0,0-4 0,2 2 0,-2-2 0,3 4 0,0-1 0,-4-3 0,4 2 0,-4-1 0,4 2 0,0 0 0,0 1 0,-3-1 0,2 0 0,-2 1 0,3 2 0,0-2 0,0 3 0,0-4 0,0 0 0,0 1 0,0-1 0,0 4 0,0-3 0,0 2 0,0 1 0,0-3 0,0 2 0,0-2 0,0-1 0,-3 0 0,2 1 0,-2-1 0,3 0 0,0 1 0,0-1 0,0 0 0,-4-3 0,4 3 0,-4-3 0,4 3 0,0 1 0,0-1 0,-3 0 0,2 1 0,-2-1 0,0 0 0,2 1 0,-6-1 0,7 0 0,-4 1 0,1-4 0,2 2 0,-2-2 0,0 0 0,2 3 0,-2-3 0,-1 0 0,4 2 0,-4-1 0,1 2 0,-1 0 0,0 1 0,1-1 0,-1 0 0,4 1 0,-7 2 0,6-2 0,-2 3 0,0-4 0,2 4 0,-6-3 0,7 2 0,-4-2 0,4-1 0,0 3 0,-3-1 0,2 1 0,-2 1 0,0 0 0,2 0 0,-6 3 0,3-3 0,0 1 0,1-2 0,0 1 0,2-3 0,-2 3 0,0-4 0,2 0 0,-3 1 0,1-4 0,2 2 0,-2-2 0,0 7 0,2-3 0,-5 2 0,5-2 0,-3-1 0,1 0 0,2 1 0,-2-1 0,3 0 0,0 1 0,-3-1 0,5 4 0,-4-3 0,5 2 0,-3-2 0,0 2 0,0-2 0,0 3 0,-3-7 0,2 2 0,1-2 0,1 4 0,2-1 0,-3 0 0,0 1 0,0-1 0,0 0 0,0 1 0,-3-1 0,2 0 0,-2 1 0,3-1 0,0 0 0,0 1 0,0-1 0,-4-3 0,4 3 0,-4-3 0,4 3 0,0 0 0,0 1 0,0-1 0,0 0 0,0 1 0,0-1 0,0 0 0,0 1 0,-3-1 0,2 0 0,-2 0 0,3 1 0,0 2 0,0-2 0,0 3 0,0-4 0,0 1 0,0-1 0,0 0 0,0 1 0,0-1 0,0 0 0,0 4 0,0-3 0,0 6 0,0-6 0,0 6 0,0-6 0,0 5 0,0-4 0,0 1 0,0-3 0,0 1 0,0-1 0,0 0 0,0 1 0,-3-1 0,2 0 0,-2 1 0,3-1 0,0 0 0,0 1 0,0-1 0,0 0 0,0 1 0,-4-1 0,4 0 0,-4 1 0,4-1 0,0 0 0,0 1 0,-3-1 0,2 0 0,-2 1 0,3-1 0,0 4 0,-3-3 0,2 2 0,-2 1 0,3-3 0,-4 6 0,4-6 0,-4 2 0,4-2 0,-3-1 0,2 0 0,-2 1 0,3-1 0,-3 0 0,2 4 0,-2 0 0,3 4 0,0-4 0,0 3 0,-4-6 0,4 2 0,-4-2 0,4-1 0,0 4 0,-3-3 0,2 2 0,-2-2 0,3 2 0,0-2 0,-3 0 0,5-2 0,-4-2 0,2 3 0,-1 1 0,-2 2 0,3 2 0,0-1 0,-4 0 0,4-4 0,-4 0 0,4 1 0,0-1 0,-3 0 0,2 1 0,-2 2 0,0-2 0,2 3 0,-2-4 0,-1 0 0,4 1 0,-7-1 0,6 0 0,-2 1 0,0-1 0,2 0 0,-6 4 0,7-3 0,-7 6 0,6-6 0,-2 2 0,3-2 0,-3-1 0,2 0 0,-2 1 0,-1-1 0,4 4 0,-7-3 0,6 2 0,-2-2 0,3-1 0,0 0 0,-3 1 0,2-1 0,-2 0 0,-1-3 0,4 3 0,-4-3 0,4 3 0,-3 1 0,2-1 0,-2 0 0,0 1 0,2-1 0,-2 0 0,3 0 0,0 1 0,0-1 0,-4 0 0,4 1 0,-4-1 0,4 0 0,0 1 0,-3-1 0,2 0 0,-5 1 0,5-1 0,-2 0 0,3 1 0,0 2 0,-3-2 0,2 3 0,-3-4 0,4 1 0,0-1 0,0 0 0,0 1 0,0-1 0,-3 0 0,2 1 0,-2-1 0,3 0 0,0 0 0,0 4 0,0 0 0,0 1 0,0-2 0,0-2 0,0-1 0,0 0 0,-3 1 0,2-1 0,-2 0 0,3 1 0,-3-1 0,2 0 0,-3 1 0,1-4 0,2 2 0,-5-2 0,5 3 0,-2-2 0,3-2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2:34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1558 2968 24575,'-7'-19'0,"-4"5"0,3 0 0,1 6 0,0-2 0,3 2 0,-3 1 0,3 0 0,-3 0 0,3 0 0,-3-4 0,0 3 0,3-2 0,-3 2 0,6 1 0,-5 0 0,2 0 0,-4-4 0,1 3 0,0-2 0,-1-1 0,4 3 0,-2-2 0,2 3 0,-4-1 0,4 1 0,-2 0 0,2 0 0,0-1 0,-3 1 0,6 0 0,-2 0 0,0-1 0,2 1 0,-2 0 0,0 3 0,-1-2 0,-1 2 0,-1-7 0,2 3 0,0-2 0,-3 2 0,3 1 0,0 0 0,1 0 0,0-1 0,-1-2 0,-1 2 0,-1-2 0,2-1 0,-3 3 0,-1-2 0,1-1 0,3 3 0,-3-2 0,3-1 0,-3 3 0,0-5 0,-1 4 0,1-4 0,0 5 0,-1-6 0,4 6 0,-2-6 0,2 6 0,-4-5 0,1 5 0,3-6 0,-3 3 0,3 0 0,-3-3 0,3 6 0,-3-3 0,7 4 0,-7 0 0,6 0 0,-5-1 0,2-2 0,0 2 0,-3-2 0,6 2 0,-5-2 0,2 2 0,0-3 0,-3 4 0,6 0 0,-5 0 0,5-1 0,-5-2 0,1-1 0,-2-1 0,3 2 0,-2 3 0,1-4 0,1 3 0,-2-2 0,5 3 0,-2-1 0,0 1 0,2 0 0,-6 0 0,6-4 0,-5 0 0,2-3 0,0-1 0,-3 1 0,6 2 0,-5-1 0,2 1 0,0 1 0,-3-2 0,6 4 0,-5-4 0,5 5 0,-5-6 0,5 6 0,-6-2 0,7 2 0,-4 1 0,1 0 0,2 0 0,-5-4 0,2 0 0,0-3 0,-3-1 0,6 1 0,-5-1 0,2 1 0,-4-1 0,0-7 0,0-1 0,-1 3 0,2-1 0,-1 10 0,1 0 0,0-3 0,-1 3 0,1-3 0,0-1 0,-5-23 0,4 21 0,-4-20 0,5 25 0,-1-2 0,1 3 0,0-3 0,3 3 0,-3 0 0,3-3 0,-3 6 0,-1-6 0,1 6 0,0-5 0,3 4 0,-3-1 0,6 3 0,-5 0 0,2-4 0,0 3 0,-3-6 0,0 0 0,-1 2 0,-3-5 0,4 9 0,0-6 0,-1 3 0,-2 0 0,2-3 0,-3 3 0,1-4 0,1 4 0,-4-2 0,5 1 0,-3-2 0,4 3 0,-1-3 0,1 6 0,0-3 0,-1 4 0,1-3 0,-4-2 0,3 1 0,1 1 0,1 3 0,-2-10 0,0 7 0,-3-7 0,7 10 0,-2 0 0,5-1 0,-5-2 0,5 2 0,-6-2 0,6 2 0,-5 1 0,5 0 0,-5-4 0,5 3 0,-6-5 0,6 5 0,-5-6 0,5 6 0,-5-2 0,5 2 0,-2 1 0,-1 0 0,3 0 0,-2-1 0,0 1 0,2-3 0,-5 2 0,5-3 0,-2 4 0,-1-3 0,0-2 0,0 1 0,1 1 0,3 2 0,-3 1 0,2 0 0,-6 3 0,7-3 0,-4 0 0,1-1 0,2-2 0,-5 2 0,5-2 0,-6 2 0,7-2 0,-7-1 0,6 3 0,-5-6 0,5 6 0,-6-5 0,7 5 0,-7-6 0,6 3 0,-5-1 0,5 2 0,-2 3 0,-1 0 0,4-1 0,-7 4 0,6-2 0,-5 2 0,5-3 0,-6-4 0,3 3 0,-3-6 0,0 6 0,-1-2 0,1 3 0,0-4 0,3 3 0,-3-2 0,3-1 0,-3 0 0,-1 0 0,-2-3 0,2 3 0,-6-3 0,0-9 0,0-1 0,-3 3 0,7 0 0,0 10 0,-1-1 0,3-1 0,-2 1 0,2 1 0,1 1 0,0 6 0,-1-3 0,1 3 0,0-3 0,-1 0 0,1 3 0,3-3 0,-3 3 0,3 0 0,0-2 0,-2 5 0,5-5 0,1 5 0,1-6 0,5 7 0,-5-7 0,5 6 0,-2-5 0,4 2 0,-1 0 0,0-3 0,-3 3 0,3 0 0,-3 1 0,0 0 0,2 2 0,1-2 0,1 3 0,6 0 0,-3 3 0,0-2 0,3 2 0,-3-3 0,4 0 0,-1 4 0,1-4 0,7 8 0,-6-6 0,3 2 0,-8-4 0,-4 0 0,-3 4 0,2-4 0,-1 4 0,2-4 0,0 3 0,0-2 0,0 2 0,1-3 0,-1 0 0,0 0 0,0 3 0,1-2 0,-1 2 0,0-3 0,0 0 0,1 0 0,-1 4 0,0-4 0,0 4 0,0-4 0,1 0 0,-1 0 0,0 3 0,0-2 0,1 2 0,-1-3 0,0 0 0,0 0 0,1 0 0,-1 0 0,0 0 0,0 0 0,0 0 0,1 0 0,-1 0 0,0 0 0,0 0 0,1 0 0,-1 0 0,0 0 0,0 0 0,4 0 0,-3 0 0,5 0 0,-1 3 0,-1-2 0,3 2 0,-6-3 0,5 0 0,-5 0 0,3 0 0,-4 0 0,0 0 0,1 0 0,-1 0 0,0 0 0,3 0 0,-2 0 0,6 0 0,-6 0 0,14 0 0,-12 0 0,11 0 0,-10 0 0,0 0 0,0 0 0,-1 0 0,-2 0 0,6 0 0,-6 0 0,3 0 0,-1 0 0,1 0 0,1 0 0,-2 0 0,-3 0 0,0 0 0,1 0 0,-1 0 0,0 0 0,4 0 0,-3 0 0,5 0 0,-1 0 0,2 0 0,-3 0 0,3 0 0,-6 0 0,6 0 0,-6 0 0,2 0 0,-3 0 0,1 0 0,2 0 0,-2 0 0,6 0 0,-6 0 0,5 0 0,-5 0 0,3 0 0,-4 0 0,4 0 0,-3 0 0,2 0 0,-3 0 0,4 0 0,-3 0 0,2 0 0,-3 0 0,1 0 0,-1 0 0,0 0 0,4 0 0,-3 0 0,2 0 0,-3-3 0,-3 5 0,3-7 0,0 7 0,1-5 0,6 3 0,-6 0 0,5 0 0,-1 0 0,-1 0 0,3 0 0,-6 0 0,2 0 0,0 0 0,-1 0 0,4 0 0,-5 0 0,6 0 0,-3 0 0,4 0 0,-1 0 0,1 0 0,-4 0 0,2 0 0,-5 0 0,6 0 0,-3 0 0,4 0 0,-1-3 0,1 2 0,6-2 0,-5 3 0,12-5 0,-11 4 0,2-4 0,-6 2 0,-1 2 0,2-2 0,1 0 0,-4 2 0,-1-2 0,1 3 0,-3 0 0,2-3 0,-3 2 0,1-2 0,-1 3 0,0 0 0,0 0 0,1-4 0,-1 4 0,0-4 0,0 4 0,1 0 0,-1 0 0,0-3 0,0 2 0,1-2 0,-1 3 0,0 0 0,0 0 0,0 0 0,1 0 0,-1 0 0,3 0 0,-2 0 0,3-3 0,-1 2 0,-2-2 0,3 3 0,-4-3 0,0 2 0,0-2 0,1 3 0,-1-4 0,0 4 0,0-4 0,1 4 0,-1 0 0,0 0 0,0 0 0,1 0 0,-1 0 0,0 0 0,0 0 0,4 0 0,0 0 0,3 0 0,1 0 0,-1 0 0,1 0 0,-1 0 0,1 0 0,-1 4 0,1-3 0,-1 2 0,-3-3 0,3 0 0,-6 0 0,3 0 0,-4 0 0,0 0 0,0 3 0,0-5 0,1 4 0,2-2 0,1 1 0,4 2 0,-4 0 0,3-2 0,-3 3 0,0-1 0,0-2 0,-4 2 0,0-3 0,0 0 0,1 0 0,-1 3 0,0-2 0,0 2 0,1-3 0,-1 0 0,0 0 0,0 0 0,1 3 0,-1-2 0,0 2 0,0-3 0,0 0 0,1 0 0,-4 4 0,2-3 0,-2 2 0,3-3 0,1 0 0,-1 0 0,0 0 0,0 0 0,1 0 0,2 0 0,-2 0 0,2 0 0,1 0 0,-3 0 0,6 0 0,-3-3 0,0 2 0,3-2 0,-6-1 0,2 4 0,1-4 0,-3 4 0,2 0 0,-3 0 0,1-3 0,-1 2 0,0-2 0,0 3 0,1 0 0,-1 0 0,0 0 0,0 0 0,1 0 0,-1 0 0,0 0 0,0 3 0,0-2 0,1 2 0,-1-3 0,0 0 0,0 0 0,1 0 0,-1 0 0,3 0 0,-2 0 0,3 0 0,-4 4 0,3-3 0,-1 2 0,1-3 0,0 0 0,-2 0 0,6 0 0,-6 0 0,3 0 0,-4 0 0,0 0 0,0 0 0,1 0 0,-1 0 0,0 0 0,0 0 0,0 0 0,1 0 0,-1 0 0,0 0 0,0 0 0,1 0 0,-1 0 0,0 0 0,4 0 0,-3 0 0,2 0 0,-3 0 0,0 0 0,1 0 0,-1 0 0,0 0 0,0 0 0,1 0 0,-1 0 0,0 0 0,0 0 0,1 0 0,-1 0 0,0 0 0,0 0 0,1 0 0,-1 0 0,0 0 0,-3 3 0,2-2 0,-2 2 0,4-3 0,-1 0 0,0 0 0,0 0 0,1 0 0,-1 0 0,0 0 0,0 0 0,1 0 0,-1 0 0,0 0 0,0 0 0,0 0 0,1 0 0,-1 0 0,0 0 0,0 0 0,1 0 0,-1 3 0,3-2 0,-2 2 0,3-3 0,-4 0 0,0 0 0,0 0 0,1 0 0,-1 0 0,0 0 0,0 0 0,1 0 0,-1 0 0,0 0 0,0 0 0,1 0 0,-1 0 0,3 4 0,-2-4 0,6 4 0,-6-4 0,6 0 0,-3 0 0,0 0 0,0 0 0,-4 0 0,0 0 0,0 0 0,1 0 0,-1 0 0,0 0 0,3 0 0,2 0 0,-1 0 0,-1 0 0,-2 0 0,-1 0 0,0 0 0,-3-3 0,3 2 0,-3-2 0,3 3 0,0 0 0,0 0 0,1-4 0,-1 3 0,0-2 0,0 3 0,0 0 0,1 0 0,-1-3 0,0 2 0,0-2 0,1 3 0,-1 0 0,0 0 0,0 0 0,-3-3 0,3 2 0,-3-2 0,3 3 0,0 0 0,0 0 0,1-3 0,-1 2 0,0-2 0,0 3 0,1 0 0,-1 0 0,-3-4 0,2 4 0,-2-4 0,4 1 0,-1-1 0,0 0 0,0 1 0,-3 0 0,3 2 0,0-2 0,4 3 0,4-4 0,-1 4 0,1-4 0,7 4 0,-9 0 0,5 0 0,-11 0 0,1 0 0,-1 0 0,0 0 0,0 0 0,-6 4 0,2 0 0,-10 6 0,6-2 0,-5 6 0,5-6 0,-6 6 0,7-6 0,-4 3 0,4-4 0,-3 0 0,2 4 0,-5-6 0,5 4 0,-2-4 0,3 2 0,0 0 0,-4 1 0,4-1 0,-4 0 0,4 1 0,-3-1 0,2 0 0,-2 0 0,0 1 0,2-1 0,-6 0 0,7 1 0,-7-1 0,6 0 0,-5-2 0,5 1 0,-2-2 0,-1 3 0,4 1 0,-7-1 0,6 0 0,-5 1 0,5-1 0,-2 0 0,-1 1 0,4-1 0,-4 0 0,4 1 0,-3-1 0,2 0 0,-5 1 0,5-1 0,-2 0 0,3 1 0,-4-4 0,4 2 0,-4-2 0,1 4 0,2-1 0,-2 0 0,3 1 0,0-1 0,0 0 0,0 1 0,-3-4 0,2 2 0,-2-2 0,3 4 0,0-1 0,0 0 0,0 1 0,-4 2 0,4-2 0,-4 6 0,4-3 0,0 1 0,0-2 0,0-3 0,0 4 0,0-3 0,0 3 0,0-4 0,0 0 0,0 1 0,0-1 0,0 0 0,0 1 0,0-1 0,0 0 0,0 1 0,0-1 0,-3 0 0,2 1 0,-2-1 0,3 0 0,0 1 0,-3-1 0,2 0 0,-2 1 0,3-1 0,0 0 0,0 4 0,-3-3 0,-2 6 0,1-6 0,1 2 0,0 1 0,2-3 0,-2 3 0,3-4 0,0 0 0,0 0 0,-3 1 0,2-1 0,-3 4 0,4-3 0,0 2 0,-3-2 0,2-1 0,-2 0 0,3 1 0,0-1 0,0 0 0,0 4 0,0-3 0,0 3 0,0-4 0,0 0 0,0 0 0,0 1 0,0-1 0,0 0 0,0 1 0,0-1 0,0 0 0,0 1 0,0-1 0,0 0 0,-3 1 0,2-1 0,-2 0 0,3 1 0,0-1 0,0 0 0,0 1 0,-3-1 0,2 0 0,-6 4 0,6-3 0,-2 3 0,0-4 0,2 0 0,-2 1 0,3-1 0,0 0 0,-3 1 0,2-1 0,-2 3 0,-1-1 0,3 1 0,-2-3 0,3 1 0,0-1 0,-3 4 0,2-3 0,-2 2 0,3-2 0,0-1 0,-3 0 0,2 1 0,-2 2 0,3-2 0,0 6 0,-4-6 0,3 6 0,-2-6 0,3 3 0,-3-4 0,2 0 0,-2 0 0,0 1 0,2-1 0,-2 0 0,-1 1 0,3-1 0,-2 0 0,3 1 0,0-1 0,-3 0 0,2 1 0,-2-1 0,0 0 0,2 1 0,-2-1 0,-1-3 0,4 3 0,-4-3 0,4 3 0,0 0 0,0 1 0,-3-4 0,2 2 0,-2-2 0,3 4 0,0-1 0,-3 0 0,2 1 0,-2 2 0,3 2 0,-4-1 0,4-1 0,-4-2 0,4-1 0,0 0 0,-3-3 0,2 3 0,-2-3 0,3 3 0,0 1 0,0-1 0,-3 0 0,2 1 0,-2-1 0,-1 0 0,4 4 0,-7 0 0,6 4 0,-2-1 0,3 9 0,0-7 0,-3 6 0,2-10 0,-2 2 0,-1-6 0,4 2 0,-4-2 0,4-1 0,0 0 0,0 0 0,-3 4 0,2-3 0,-2 6 0,0-3 0,2 4 0,-2-1 0,3 1 0,-4-4 0,4 3 0,-4-6 0,4 3 0,0-4 0,-3-3 0,2 3 0,-2-3 0,3 3 0,0 0 0,-3 1 0,2-1 0,-2 0 0,3 1 0,-4 2 0,4-2 0,-4 3 0,4-1 0,-3-2 0,2 3 0,-2-4 0,3 1 0,0-1 0,0 0 0,0 1 0,-3-4 0,2 2 0,-2-2 0,3 4 0,0-1 0,0 0 0,0 1 0,-4-1 0,4 0 0,-4 1 0,4-1 0,0 0 0,-3 1 0,2-1 0,-2 0 0,3 1 0,0-1 0,0 0 0,0 1 0,-3-4 0,2 2 0,-2-2 0,3 3 0,0 1 0,0-1 0,0 0 0,-4-2 0,4 1 0,-4-2 0,4 3 0,0 1 0,0-1 0,0 0 0,-3-3 0,2 3 0,-2-3 0,3 3 0,0 1 0,0-1 0,-3 0 0,2 1 0,-2-1 0,3 0 0,0 1 0,0-1 0,0 0 0,-3-3 0,2 3 0,-3-3 0,4 0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2:34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0 377 24575,'7'-8'0,"0"1"0,1 0 0,-1 3 0,0-2 0,0 5 0,1-6 0,-4 3 0,2 0 0,-2 1 0,0 0 0,3 2 0,-3-5 0,3 5 0,0-6 0,0 7 0,-3-7 0,3 6 0,-3-5 0,3 5 0,-3-5 0,2 5 0,-2-6 0,4 7 0,-4-7 0,2 6 0,-2-5 0,3 2 0,1 0 0,-1-2 0,-3 2 0,2 0 0,-2-3 0,4 3 0,-1 0 0,0-2 0,0 2 0,-3-4 0,3 4 0,-3-2 0,3 2 0,0 0 0,-3-3 0,3 7 0,-3-7 0,3 6 0,-3-5 0,2 5 0,-5-5 0,6 5 0,-7-5 0,7 5 0,-6-6 0,5 6 0,-5-5 0,5 5 0,-2-5 0,4 2 0,-4-3 0,2 3 0,-2 0 0,0 1 0,2 2 0,-5-5 0,6 2 0,-3-3 0,3-1 0,-3 1 0,2 0 0,-2 3 0,0-2 0,3 5 0,-6-6 0,2 3 0,0 0 0,1-2 0,0 2 0,3 0 0,-3-3 0,3 7 0,0-4 0,3 4 0,2 0 0,-1 0 0,10 0 0,-7 0 0,5 0 0,-9 0 0,-3 0 0,0 0 0,1 0 0,-1 0 0,0 4 0,0-4 0,1 4 0,-1-4 0,0 0 0,0 0 0,4 0 0,-3 0 0,2 0 0,-3 0 0,1 0 0,-1 0 0,0 0 0,4 0 0,-3 0 0,2 0 0,-3 0 0,1 0 0,-1 0 0,0 0 0,0 0 0,1 0 0,-1 0 0,0 0 0,0 0 0,4 0 0,-3 0 0,2 0 0,-3 0 0,1 0 0,-1 0 0,0 0 0,0 0 0,1-4 0,-1 4 0,0-4 0,3 4 0,-2 0 0,3 0 0,-1 0 0,2 0 0,-1 0 0,-1 0 0,-2 0 0,-1 0 0,0 0 0,3 0 0,-1 0 0,4 0 0,-5 0 0,3 0 0,-1 0 0,-2 0 0,3 0 0,-4 0 0,0 0 0,0 0 0,1 0 0,-1 0 0,0 0 0,0 0 0,0 0 0,1 0 0,-1 0 0,0 0 0,0 0 0,1 0 0,-1 0 0,0 0 0,0 0 0,1-3 0,-1 2 0,0-2 0,0 3 0,4 0 0,-3 0 0,2 0 0,-3 0 0,4 0 0,-3 0 0,2 0 0,-2 0 0,-1 0 0,0 0 0,0 0 0,1 0 0,2 0 0,-2 0 0,2 0 0,-2 0 0,-1 0 0,0 0 0,4 0 0,-3-3 0,2 2 0,-3-2 0,1 3 0,-1 0 0,0 0 0,0 0 0,0 0 0,1 0 0,-1 0 0,0 0 0,0 0 0,1 0 0,-1 0 0,0-3 0,4 2 0,-3-2 0,2 3 0,-3 0 0,0 0 0,1 0 0,-1 0 0,0 0 0,0 0 0,4 0 0,-3 0 0,2 0 0,-2 0 0,-1 0 0,0 0 0,0 0 0,1 0 0,-1 0 0,0 0 0,0 0 0,0 0 0,1 0 0,-1 0 0,3 0 0,-2 0 0,6 0 0,-6 0 0,3 0 0,-4 0 0,0 0 0,0 0 0,4 0 0,-3 0 0,5 3 0,-5-2 0,3 2 0,-1-3 0,-2 3 0,3-2 0,-4 2 0,0-3 0,4 0 0,-3 4 0,5 0 0,-5 0 0,3-1 0,-1-3 0,-2 0 0,6 3 0,-6-2 0,3 2 0,-4-3 0,0 0 0,0 0 0,0 4 0,1-4 0,-1 4 0,0-4 0,4 0 0,0 0 0,0 0 0,0 0 0,-4 0 0,0 0 0,0 0 0,0 0 0,1 0 0,-1 0 0,0 0 0,0 0 0,1 0 0,-1 0 0,0 0 0,0 0 0,1 3 0,-1-2 0,0 2 0,0-3 0,1 0 0,-1 0 0,3 0 0,-2 0 0,3 0 0,-4 0 0,0 0 0,4 0 0,0 0 0,0 0 0,0 0 0,-1 0 0,-2 0 0,6 0 0,-3 0 0,3 0 0,1 0 0,-1 0 0,1 0 0,-4 0 0,3 0 0,-6 0 0,2 0 0,-3 0 0,4 0 0,-3 0 0,6 0 0,-3 0 0,3 0 0,-2 0 0,1 0 0,-5 0 0,3 0 0,-4 0 0,0 0 0,0 0 0,1 0 0,-1 0 0,0 0 0,0 0 0,4 0 0,-3 3 0,5-2 0,-5 2 0,3-3 0,-4 0 0,4 0 0,-3 0 0,5 0 0,-5 0 0,6 0 0,-6 0 0,2 0 0,-2 0 0,-1 0 0,0 0 0,0 0 0,4 0 0,-3 0 0,6 0 0,-3 0 0,0 0 0,0-3 0,-4 2 0,0-2 0,0 3 0,0-3 0,1 2 0,2-2 0,-2 0 0,3 2 0,7-2 0,-5 3 0,9 0 0,-11 0 0,0 0 0,-4 0 0,4 0 0,-3 0 0,2 0 0,-3 0 0,1 0 0,2 0 0,1 0 0,4 0 0,-1 0 0,1 0 0,-1 3 0,1-2 0,-4 2 0,-1-3 0,1 0 0,-3 3 0,2-2 0,1 2 0,-3-3 0,5 4 0,-5-4 0,6 4 0,-6-4 0,3 0 0,-4 0 0,0 0 0,0 0 0,0 0 0,1 0 0,-1 0 0,0 0 0,0 0 0,1 0 0,-1 0 0,0 3 0,0-2 0,1 2 0,-1-3 0,0 3 0,0-2 0,4 2 0,0-3 0,3 0 0,-2 4 0,-2-4 0,-3 4 0,1-4 0,-1 0 0,0 0 0,0 0 0,4 0 0,-3 0 0,5 0 0,-5 0 0,6 0 0,-6 0 0,3 0 0,-4 0 0,0 0 0,4 0 0,-3 0 0,2 0 0,-3 0 0,0 0 0,1 0 0,-1 0 0,0 0 0,0 0 0,1 0 0,2 0 0,-2 0 0,6 0 0,-6 0 0,5 0 0,-4 0 0,1 0 0,0 0 0,-2 0 0,6 0 0,-6 0 0,3 0 0,-4 0 0,0 0 0,0 0 0,1 0 0,-1 0 0,0 0 0,0-4 0,4 7 0,-3-9 0,5 9 0,-5-7 0,3 1 0,-4 2 0,0-2 0,1 0 0,-1 2 0,0-2 0,-3 0 0,2 5 0,-2-4 0,4 5 0,-4-6 0,2 2 0,-2-2 0,3 3 0,1 0 0,-1 0 0,0 0 0,0 0 0,1 0 0,-1 0 0,0 0 0,0 0 0,0 0 0,1 0 0,-1 0 0,0 0 0,0 3 0,1-2 0,-1 2 0,0-3 0,0 0 0,1 0 0,-1 0 0,0 0 0,0 0 0,1 3 0,-1-2 0,0 2 0,0-3 0,4 0 0,-3 0 0,2 0 0,-3 0 0,1 0 0,-1 0 0,0 0 0,0 0 0,1 0 0,-1 0 0,-3 4 0,2-7 0,-2 6 0,3-6 0,1 3 0,-1 0 0,0 0 0,0 0 0,1 0 0,-1 0 0,0 0 0,0 0 0,4 0 0,-3 0 0,2 0 0,-2 0 0,-1 0 0,0 0 0,3 0 0,-2 0 0,3 0 0,-1 0 0,-2 0 0,3 0 0,-1-4 0,-2 4 0,3-4 0,-4 4 0,0 0 0,0 0 0,1 0 0,-1 0 0,0 0 0,0 0 0,1 0 0,-1 0 0,0 0 0,0 0 0,1 0 0,-1 0 0,0 0 0,3 0 0,-1 0 0,4 0 0,-2 0 0,1-3 0,-2 2 0,-3-2 0,1 3 0,-1 0 0,0 0 0,0 0 0,1 0 0,-1 0 0,0 0 0,0 0 0,0 0 0,1 0 0,-1 0 0,0 0 0,0 0 0,1 0 0,-1 0 0,0 0 0,0 0 0,1 3 0,-1-2 0,0 2 0,0-3 0,0 0 0,1 0 0,-1 4 0,0-3 0,0 2 0,1-3 0,-1 0 0,0 0 0,-3 3 0,-4-2 0,-4 5 0,-3-2 0,-1 4 0,1-1 0,0-3 0,-1 3 0,1-7 0,0 7 0,-1-3 0,1 0 0,0 3 0,-1-7 0,4 7 0,-2-6 0,2 2 0,-4-3 0,1 3 0,0-2 0,-1 6 0,1-3 0,0 0 0,-1-1 0,1-3 0,-3 3 0,2-2 0,-3 6 0,4-7 0,-1 4 0,1-4 0,0 0 0,-1 0 0,4 3 0,-2-2 0,2 2 0,-4-3 0,1 3 0,0-2 0,-1 2 0,1 1 0,0-4 0,-1 4 0,1-4 0,0 0 0,-1 3 0,-2-2 0,2 5 0,-3-5 0,1 6 0,2-7 0,-3 7 0,4-3 0,-1 0 0,1-1 0,3 1 0,-3-4 0,3 7 0,-3-6 0,0 5 0,-1-5 0,1 5 0,0-5 0,-1 3 0,4-1 0,-2-2 0,2 2 0,0 0 0,-3-2 0,3 2 0,0 0 0,-2-2 0,5 6 0,-6-6 0,6 5 0,-2-5 0,3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9T15:02:34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616 1 24575,'-4'7'0,"-2"0"0,2 1 0,-4-1 0,4 0 0,-2-3 0,5 3 0,-2-3 0,0 0 0,2 2 0,-6-5 0,6 6 0,-2-3 0,0 3 0,2 0 0,-2 1 0,0-1 0,2 0 0,-6 1 0,6-1 0,-2 0 0,3 1 0,-3-1 0,-1 0 0,0 1 0,1-1 0,-1-3 0,3 3 0,-5-3 0,5 3 0,-5 0 0,5 1 0,-2-1 0,-1-3 0,3 3 0,-2-3 0,0 0 0,2 2 0,-5-5 0,5 6 0,-2-3 0,3 3 0,-4-3 0,3 3 0,-2-3 0,0 3 0,2 0 0,-2 1 0,0-4 0,2 2 0,-2-2 0,3 4 0,0-1 0,-4-3 0,4 2 0,-4-1 0,4 2 0,0 0 0,0 1 0,-3-1 0,2 0 0,-2 1 0,3 2 0,0-2 0,0 3 0,0-4 0,0 0 0,0 1 0,0-1 0,0 4 0,0-3 0,0 2 0,0 1 0,0-3 0,0 2 0,0-2 0,0-1 0,-3 0 0,2 1 0,-2-1 0,3 0 0,0 1 0,0-1 0,0 0 0,-4-3 0,4 3 0,-4-3 0,4 3 0,0 1 0,0-1 0,-3 0 0,2 1 0,-2-1 0,0 0 0,2 1 0,-6-1 0,7 0 0,-4 1 0,1-4 0,2 2 0,-2-2 0,0 0 0,2 3 0,-2-3 0,-1 0 0,4 2 0,-4-1 0,1 2 0,-1 0 0,0 1 0,1-1 0,-1 0 0,4 1 0,-7 2 0,6-2 0,-2 3 0,0-4 0,2 4 0,-6-3 0,7 2 0,-4-2 0,4-1 0,0 3 0,-3-1 0,2 1 0,-2 1 0,0 0 0,2 0 0,-6 3 0,3-3 0,0 1 0,1-2 0,0 1 0,2-3 0,-2 3 0,0-4 0,2 0 0,-3 1 0,1-4 0,2 2 0,-2-2 0,0 7 0,2-3 0,-5 2 0,5-2 0,-3-1 0,1 0 0,2 1 0,-2-1 0,3 0 0,0 1 0,-3-1 0,5 4 0,-4-3 0,5 2 0,-3-2 0,0 2 0,0-2 0,0 3 0,-3-7 0,2 2 0,1-2 0,1 4 0,2-1 0,-3 0 0,0 1 0,0-1 0,0 0 0,0 1 0,-3-1 0,2 0 0,-2 1 0,3-1 0,0 0 0,0 1 0,0-1 0,-4-3 0,4 3 0,-4-3 0,4 3 0,0 0 0,0 1 0,0-1 0,0 0 0,0 1 0,0-1 0,0 0 0,0 1 0,-3-1 0,2 0 0,-2 0 0,3 1 0,0 2 0,0-2 0,0 3 0,0-4 0,0 1 0,0-1 0,0 0 0,0 1 0,0-1 0,0 0 0,0 4 0,0-3 0,0 6 0,0-6 0,0 6 0,0-6 0,0 5 0,0-4 0,0 1 0,0-3 0,0 1 0,0-1 0,0 0 0,0 1 0,-3-1 0,2 0 0,-2 1 0,3-1 0,0 0 0,0 1 0,0-1 0,0 0 0,0 1 0,-4-1 0,4 0 0,-4 1 0,4-1 0,0 0 0,0 1 0,-3-1 0,2 0 0,-2 1 0,3-1 0,0 4 0,-3-3 0,2 2 0,-2 1 0,3-3 0,-4 6 0,4-6 0,-4 2 0,4-2 0,-3-1 0,2 0 0,-2 1 0,3-1 0,-3 0 0,2 4 0,-2 0 0,3 4 0,0-4 0,0 3 0,-4-6 0,4 2 0,-4-2 0,4-1 0,0 4 0,-3-3 0,2 2 0,-2-2 0,3 2 0,0-2 0,-3 0 0,5-2 0,-4-2 0,2 3 0,-1 1 0,-2 2 0,3 2 0,0-1 0,-4 0 0,4-4 0,-4 0 0,4 1 0,0-1 0,-3 0 0,2 1 0,-2 2 0,0-2 0,2 3 0,-2-4 0,-1 0 0,4 1 0,-7-1 0,6 0 0,-2 1 0,0-1 0,2 0 0,-6 4 0,7-3 0,-7 6 0,6-6 0,-2 2 0,3-2 0,-3-1 0,2 0 0,-2 1 0,-1-1 0,4 4 0,-7-3 0,6 2 0,-2-2 0,3-1 0,0 0 0,-3 1 0,2-1 0,-2 0 0,-1-3 0,4 3 0,-4-3 0,4 3 0,-3 1 0,2-1 0,-2 0 0,0 1 0,2-1 0,-2 0 0,3 0 0,0 1 0,0-1 0,-4 0 0,4 1 0,-4-1 0,4 0 0,0 1 0,-3-1 0,2 0 0,-5 1 0,5-1 0,-2 0 0,3 1 0,0 2 0,-3-2 0,2 3 0,-3-4 0,4 1 0,0-1 0,0 0 0,0 1 0,0-1 0,-3 0 0,2 1 0,-2-1 0,3 0 0,0 0 0,0 4 0,0 0 0,0 1 0,0-2 0,0-2 0,0-1 0,0 0 0,-3 1 0,2-1 0,-2 0 0,3 1 0,-3-1 0,2 0 0,-3 1 0,1-4 0,2 2 0,-5-2 0,5 3 0,-2-2 0,3-2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EEA13-23F5-194B-B1CF-CF175090CBF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BEA7A-9985-FC4B-8FD1-DB34CC2B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6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1165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434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2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3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8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58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DD5D53E-635E-BD41-B5CC-A796D6DD661B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08FDC54-C064-8D41-AC27-7EFE8BAB43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9955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customXml" Target="../ink/ink3.xml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customXml" Target="../ink/ink4.xml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customXml" Target="../ink/ink6.xml"/><Relationship Id="rId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6.jpg"/><Relationship Id="rId9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3.png"/><Relationship Id="rId4" Type="http://schemas.openxmlformats.org/officeDocument/2006/relationships/customXml" Target="../ink/ink7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.jpg"/><Relationship Id="rId7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16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E592-AB57-F44A-9BF7-336AE1D08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042" y="1788454"/>
            <a:ext cx="8638391" cy="2098226"/>
          </a:xfrm>
        </p:spPr>
        <p:txBody>
          <a:bodyPr/>
          <a:lstStyle/>
          <a:p>
            <a:r>
              <a:rPr lang="en-US" dirty="0"/>
              <a:t>Language Metaprogramming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8706-CC86-264A-8B04-77B6FFEED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CS 1501 Metaprogramming</a:t>
            </a:r>
          </a:p>
          <a:p>
            <a:r>
              <a:rPr lang="en-US" dirty="0"/>
              <a:t>Maxwell Patek</a:t>
            </a:r>
          </a:p>
          <a:p>
            <a:r>
              <a:rPr lang="en-US" dirty="0"/>
              <a:t>(mtp4be)</a:t>
            </a:r>
          </a:p>
        </p:txBody>
      </p:sp>
    </p:spTree>
    <p:extLst>
      <p:ext uri="{BB962C8B-B14F-4D97-AF65-F5344CB8AC3E}">
        <p14:creationId xmlns:p14="http://schemas.microsoft.com/office/powerpoint/2010/main" val="26517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E8E8-B62E-1D41-8C91-F08F8617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36" y="214889"/>
            <a:ext cx="9601200" cy="1485900"/>
          </a:xfrm>
        </p:spPr>
        <p:txBody>
          <a:bodyPr/>
          <a:lstStyle/>
          <a:p>
            <a:r>
              <a:rPr lang="en-US" dirty="0"/>
              <a:t>Partial Computation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2C1B9-AED1-F845-BE76-FC7C643D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362"/>
            <a:ext cx="12192000" cy="40359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8C1FE0-C687-CF44-A3D5-E7171C9F178C}"/>
              </a:ext>
            </a:extLst>
          </p:cNvPr>
          <p:cNvSpPr txBox="1">
            <a:spLocks/>
          </p:cNvSpPr>
          <p:nvPr/>
        </p:nvSpPr>
        <p:spPr>
          <a:xfrm>
            <a:off x="4071870" y="1163902"/>
            <a:ext cx="8120130" cy="2210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def partial(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**keywords):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def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newfunc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fargs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**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fkeywords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):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newkeywords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keywords.copy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newkeywords.update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fkeywords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return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fargs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**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newkeywords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return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newfunc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4EE77-2EFF-FC49-934A-AD48886D58CA}"/>
              </a:ext>
            </a:extLst>
          </p:cNvPr>
          <p:cNvSpPr txBox="1"/>
          <p:nvPr/>
        </p:nvSpPr>
        <p:spPr>
          <a:xfrm>
            <a:off x="5821250" y="5988674"/>
            <a:ext cx="560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[Like calling </a:t>
            </a:r>
            <a:r>
              <a:rPr lang="en-US" sz="20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partial(f, k=2)</a:t>
            </a:r>
            <a:r>
              <a:rPr lang="en-US" sz="2000" dirty="0"/>
              <a:t>,  but smarter]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4A34E-5F7A-4147-B4E8-846BF5B2B3BC}"/>
              </a:ext>
            </a:extLst>
          </p:cNvPr>
          <p:cNvSpPr txBox="1"/>
          <p:nvPr/>
        </p:nvSpPr>
        <p:spPr>
          <a:xfrm>
            <a:off x="9384406" y="4816725"/>
            <a:ext cx="307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41148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D049-2B0D-1E48-9402-4A179673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C430-5BBF-7B4B-B5CB-DFA00D9FC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a machine</a:t>
            </a:r>
          </a:p>
          <a:p>
            <a:pPr lvl="1"/>
            <a:r>
              <a:rPr lang="en-US" dirty="0"/>
              <a:t>similar to the partial function</a:t>
            </a:r>
          </a:p>
          <a:p>
            <a:pPr lvl="1"/>
            <a:r>
              <a:rPr lang="en-US" dirty="0"/>
              <a:t>that converts 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f(k, u) </a:t>
            </a:r>
            <a:r>
              <a:rPr lang="en-US" dirty="0"/>
              <a:t>into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</a:t>
            </a:r>
          </a:p>
          <a:p>
            <a:r>
              <a:rPr lang="en-US" dirty="0">
                <a:cs typeface="Times New Roman" panose="02020603050405020304" pitchFamily="18" charset="0"/>
              </a:rPr>
              <a:t>Let’s call this machine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Specializer (S)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Some more notation: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subscript denotes specialization</a:t>
            </a:r>
          </a:p>
          <a:p>
            <a:pPr lvl="1"/>
            <a:r>
              <a:rPr lang="en-US" i="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i="0" dirty="0">
                <a:cs typeface="Times New Roman" panose="02020603050405020304" pitchFamily="18" charset="0"/>
              </a:rPr>
              <a:t> means “the same as”</a:t>
            </a:r>
          </a:p>
          <a:p>
            <a:pPr lvl="1"/>
            <a:r>
              <a:rPr lang="en-US" i="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</a:t>
            </a:r>
            <a:r>
              <a:rPr lang="en-US" dirty="0"/>
              <a:t> means “does the same thing as”</a:t>
            </a:r>
            <a:endParaRPr lang="en-US" i="0" dirty="0">
              <a:cs typeface="Times New Roman" panose="02020603050405020304" pitchFamily="18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6CC8630-8AF8-6E46-8A26-A32A4FC98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51" t="47206" r="26516" b="3258"/>
          <a:stretch/>
        </p:blipFill>
        <p:spPr>
          <a:xfrm>
            <a:off x="7666074" y="1323754"/>
            <a:ext cx="2902690" cy="357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DD106-0239-4E44-91CA-8D281BE002CF}"/>
              </a:ext>
            </a:extLst>
          </p:cNvPr>
          <p:cNvSpPr txBox="1"/>
          <p:nvPr/>
        </p:nvSpPr>
        <p:spPr>
          <a:xfrm>
            <a:off x="8314660" y="5010593"/>
            <a:ext cx="204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200" b="1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3200" b="1" i="1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3200" b="1" i="1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ku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2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BD9A-6A29-614B-9FAB-AEFB84E0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99457"/>
          </a:xfrm>
        </p:spPr>
        <p:txBody>
          <a:bodyPr/>
          <a:lstStyle/>
          <a:p>
            <a:r>
              <a:rPr lang="en-US" dirty="0"/>
              <a:t>Specializer Example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F3CB327-FB27-BF4C-983D-5FD1C38C1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5910943" y="2569028"/>
            <a:ext cx="2906486" cy="2464485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2D0059D-7B76-0A4D-ABE8-7DC50482F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31" t="9154" r="19530" b="69865"/>
          <a:stretch/>
        </p:blipFill>
        <p:spPr>
          <a:xfrm>
            <a:off x="5968623" y="1785257"/>
            <a:ext cx="1395563" cy="107768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CA9DB-F4F1-704D-B559-5E8F7C539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7" t="9364" r="46880" b="69849"/>
          <a:stretch/>
        </p:blipFill>
        <p:spPr>
          <a:xfrm>
            <a:off x="6666404" y="5121919"/>
            <a:ext cx="1132967" cy="120111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3FFF8C4-1D48-6F4A-9B21-1BA27C77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2" t="58868" r="2579" b="30659"/>
          <a:stretch/>
        </p:blipFill>
        <p:spPr>
          <a:xfrm>
            <a:off x="7950918" y="1983244"/>
            <a:ext cx="774249" cy="681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91640-0333-E843-AA95-DC0F2690F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6" t="26429" r="43525" b="65592"/>
          <a:stretch/>
        </p:blipFill>
        <p:spPr>
          <a:xfrm>
            <a:off x="2569029" y="2392584"/>
            <a:ext cx="3618404" cy="322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7504A-3D62-6F45-892B-C4E887153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0" t="48163" r="86162" b="42212"/>
          <a:stretch/>
        </p:blipFill>
        <p:spPr>
          <a:xfrm>
            <a:off x="8817429" y="2030307"/>
            <a:ext cx="642258" cy="388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14174-B4B7-AB4A-809C-525333BB2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8" t="85385" r="57678" b="7911"/>
          <a:stretch/>
        </p:blipFill>
        <p:spPr>
          <a:xfrm>
            <a:off x="4706974" y="5767201"/>
            <a:ext cx="2079173" cy="270578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2C6AE7D-4F5B-5645-BAA8-9F50ADB2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51" t="15609" r="25684" b="80744"/>
          <a:stretch/>
        </p:blipFill>
        <p:spPr>
          <a:xfrm>
            <a:off x="7270523" y="5525634"/>
            <a:ext cx="187325" cy="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5EE8-045B-7C4F-B773-347FDD82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Futamura</a:t>
            </a:r>
            <a:r>
              <a:rPr lang="en-US" dirty="0"/>
              <a:t> Projections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271418-B540-DB41-B313-7B46A6729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971905" y="3006349"/>
            <a:ext cx="2906486" cy="246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E8977-DCBE-6C4C-B586-6AE68A00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1005141" y="2171700"/>
            <a:ext cx="1263429" cy="1156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4B9C1-1917-8F43-8D80-95B2E53DCDC4}"/>
              </a:ext>
            </a:extLst>
          </p:cNvPr>
          <p:cNvSpPr/>
          <p:nvPr/>
        </p:nvSpPr>
        <p:spPr>
          <a:xfrm>
            <a:off x="4030175" y="3405700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8F47-B94E-FC4D-BBD5-7D8106397BD9}"/>
              </a:ext>
            </a:extLst>
          </p:cNvPr>
          <p:cNvSpPr txBox="1"/>
          <p:nvPr/>
        </p:nvSpPr>
        <p:spPr>
          <a:xfrm>
            <a:off x="7599130" y="90553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="1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2800" b="1" i="1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2800" b="1" i="1" baseline="-25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</a:t>
            </a:r>
            <a:r>
              <a:rPr lang="en-US" sz="2800" b="1" i="1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u</a:t>
            </a:r>
            <a:endParaRPr lang="en-US" sz="28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35738-A618-1247-A6A2-8986040D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5040270" y="3180523"/>
            <a:ext cx="2263860" cy="207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1F2A57-029D-914A-B3FB-7484840B0924}"/>
              </a:ext>
            </a:extLst>
          </p:cNvPr>
          <p:cNvSpPr txBox="1"/>
          <p:nvPr/>
        </p:nvSpPr>
        <p:spPr>
          <a:xfrm>
            <a:off x="5392543" y="5344149"/>
            <a:ext cx="155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0409-EAEA-894C-8CDD-EBAABEBE5729}"/>
              </a:ext>
            </a:extLst>
          </p:cNvPr>
          <p:cNvSpPr txBox="1"/>
          <p:nvPr/>
        </p:nvSpPr>
        <p:spPr>
          <a:xfrm>
            <a:off x="1217045" y="5655363"/>
            <a:ext cx="324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Specialized version of interpreter that runs 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3439E-C746-3E4D-97F0-80913CFC6569}"/>
              </a:ext>
            </a:extLst>
          </p:cNvPr>
          <p:cNvSpPr/>
          <p:nvPr/>
        </p:nvSpPr>
        <p:spPr>
          <a:xfrm>
            <a:off x="7490863" y="3455749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</a:t>
            </a:r>
            <a:endParaRPr lang="en-US" sz="6000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48082CD-0890-9A4A-BF38-0715E3DAE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" t="12137" r="76079" b="64717"/>
          <a:stretch/>
        </p:blipFill>
        <p:spPr>
          <a:xfrm rot="2440747">
            <a:off x="9724167" y="1821500"/>
            <a:ext cx="2242397" cy="2023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BCD00C-A6B3-AA48-8006-D1E76FFBDA89}"/>
              </a:ext>
            </a:extLst>
          </p:cNvPr>
          <p:cNvSpPr txBox="1"/>
          <p:nvPr/>
        </p:nvSpPr>
        <p:spPr>
          <a:xfrm>
            <a:off x="4836051" y="596991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S(I, P)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769E11-5DCC-2D42-8A8C-B2755050C762}"/>
              </a:ext>
            </a:extLst>
          </p:cNvPr>
          <p:cNvSpPr txBox="1"/>
          <p:nvPr/>
        </p:nvSpPr>
        <p:spPr>
          <a:xfrm>
            <a:off x="9024731" y="5253212"/>
            <a:ext cx="272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same thing as a compiled 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2F603E-ABD8-9547-AF8A-DFF446FB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287" y="2435477"/>
            <a:ext cx="724255" cy="706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0A8C77-05C7-8F4A-AE02-0B1C5015E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77" y="2927732"/>
            <a:ext cx="724255" cy="7064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CF72E2-E1DF-084E-B3DC-DA6673742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1051">
            <a:off x="11125731" y="1166368"/>
            <a:ext cx="1064554" cy="10383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4B5E92-5EBD-6248-A058-34ED61736E2C}"/>
              </a:ext>
            </a:extLst>
          </p:cNvPr>
          <p:cNvSpPr txBox="1"/>
          <p:nvPr/>
        </p:nvSpPr>
        <p:spPr>
          <a:xfrm>
            <a:off x="1912216" y="147417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1C75E8-AE31-614C-BFA0-C82C2A03DBC9}"/>
              </a:ext>
            </a:extLst>
          </p:cNvPr>
          <p:cNvCxnSpPr>
            <a:cxnSpLocks/>
          </p:cNvCxnSpPr>
          <p:nvPr/>
        </p:nvCxnSpPr>
        <p:spPr>
          <a:xfrm>
            <a:off x="2027068" y="1790618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D73DD-6C18-7943-BCA2-A639C218642D}"/>
              </a:ext>
            </a:extLst>
          </p:cNvPr>
          <p:cNvSpPr txBox="1"/>
          <p:nvPr/>
        </p:nvSpPr>
        <p:spPr>
          <a:xfrm>
            <a:off x="6710556" y="2463825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F32CC0-BD55-BD4F-8C57-66065A434735}"/>
              </a:ext>
            </a:extLst>
          </p:cNvPr>
          <p:cNvCxnSpPr>
            <a:cxnSpLocks/>
          </p:cNvCxnSpPr>
          <p:nvPr/>
        </p:nvCxnSpPr>
        <p:spPr>
          <a:xfrm>
            <a:off x="6825408" y="2780270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555DCB19-1FFC-C047-93CD-0F6001A5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7" t="9364" r="46880" b="69849"/>
          <a:stretch/>
        </p:blipFill>
        <p:spPr>
          <a:xfrm>
            <a:off x="8971025" y="3591086"/>
            <a:ext cx="1132967" cy="120111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1219F7-4078-8645-AFAF-9993B08DF3FD}"/>
              </a:ext>
            </a:extLst>
          </p:cNvPr>
          <p:cNvCxnSpPr>
            <a:cxnSpLocks/>
          </p:cNvCxnSpPr>
          <p:nvPr/>
        </p:nvCxnSpPr>
        <p:spPr>
          <a:xfrm>
            <a:off x="9537357" y="3189456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A16B000-5636-A749-A20F-D819582FD20C}"/>
              </a:ext>
            </a:extLst>
          </p:cNvPr>
          <p:cNvSpPr/>
          <p:nvPr/>
        </p:nvSpPr>
        <p:spPr>
          <a:xfrm rot="2658402">
            <a:off x="9881691" y="404971"/>
            <a:ext cx="3042792" cy="382944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D9BF63-46DA-CB45-98B2-0D0F247F920E}"/>
              </a:ext>
            </a:extLst>
          </p:cNvPr>
          <p:cNvSpPr txBox="1"/>
          <p:nvPr/>
        </p:nvSpPr>
        <p:spPr>
          <a:xfrm>
            <a:off x="9391298" y="2869821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E798D3-B730-C14B-BAD7-71E92ED86F80}"/>
              </a:ext>
            </a:extLst>
          </p:cNvPr>
          <p:cNvGrpSpPr/>
          <p:nvPr/>
        </p:nvGrpSpPr>
        <p:grpSpPr>
          <a:xfrm>
            <a:off x="4714409" y="2653426"/>
            <a:ext cx="1381680" cy="904320"/>
            <a:chOff x="4706128" y="2639398"/>
            <a:chExt cx="138168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F1709B-40C5-EE49-BB6B-17B432C6A20D}"/>
                    </a:ext>
                  </a:extLst>
                </p14:cNvPr>
                <p14:cNvContentPartPr/>
                <p14:nvPr/>
              </p14:nvContentPartPr>
              <p14:xfrm>
                <a:off x="4706128" y="2808958"/>
                <a:ext cx="1189080" cy="73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F1709B-40C5-EE49-BB6B-17B432C6A2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88128" y="2790958"/>
                  <a:ext cx="12247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99AEAE-893C-B14C-B5D5-B61AD94349F0}"/>
                    </a:ext>
                  </a:extLst>
                </p14:cNvPr>
                <p14:cNvContentPartPr/>
                <p14:nvPr/>
              </p14:nvContentPartPr>
              <p14:xfrm>
                <a:off x="4712248" y="2639398"/>
                <a:ext cx="1373400" cy="15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99AEAE-893C-B14C-B5D5-B61AD9434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4608" y="2621758"/>
                  <a:ext cx="1409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C0BAD8-2819-0D43-9E8C-762D81839DF7}"/>
                    </a:ext>
                  </a:extLst>
                </p14:cNvPr>
                <p14:cNvContentPartPr/>
                <p14:nvPr/>
              </p14:nvContentPartPr>
              <p14:xfrm>
                <a:off x="6052888" y="2678278"/>
                <a:ext cx="34920" cy="80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C0BAD8-2819-0D43-9E8C-762D81839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4888" y="2660638"/>
                  <a:ext cx="70560" cy="84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71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6" grpId="0"/>
      <p:bldP spid="18" grpId="0"/>
      <p:bldP spid="22" grpId="0"/>
      <p:bldP spid="25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5EE8-045B-7C4F-B773-347FDD82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Futamura</a:t>
            </a:r>
            <a:r>
              <a:rPr lang="en-US" dirty="0"/>
              <a:t> Projections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271418-B540-DB41-B313-7B46A6729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971905" y="3006349"/>
            <a:ext cx="2906486" cy="246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E8977-DCBE-6C4C-B586-6AE68A00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2929494" y="2467257"/>
            <a:ext cx="750986" cy="687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4B9C1-1917-8F43-8D80-95B2E53DCDC4}"/>
              </a:ext>
            </a:extLst>
          </p:cNvPr>
          <p:cNvSpPr/>
          <p:nvPr/>
        </p:nvSpPr>
        <p:spPr>
          <a:xfrm>
            <a:off x="4030175" y="3405700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8F47-B94E-FC4D-BBD5-7D8106397BD9}"/>
              </a:ext>
            </a:extLst>
          </p:cNvPr>
          <p:cNvSpPr txBox="1"/>
          <p:nvPr/>
        </p:nvSpPr>
        <p:spPr>
          <a:xfrm>
            <a:off x="7599130" y="90553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2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</a:t>
            </a:r>
            <a:r>
              <a:rPr lang="en-US" sz="2800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u</a:t>
            </a:r>
            <a:endParaRPr 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F2A57-029D-914A-B3FB-7484840B0924}"/>
              </a:ext>
            </a:extLst>
          </p:cNvPr>
          <p:cNvSpPr txBox="1"/>
          <p:nvPr/>
        </p:nvSpPr>
        <p:spPr>
          <a:xfrm>
            <a:off x="5392543" y="5344149"/>
            <a:ext cx="146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0409-EAEA-894C-8CDD-EBAABEBE5729}"/>
              </a:ext>
            </a:extLst>
          </p:cNvPr>
          <p:cNvSpPr txBox="1"/>
          <p:nvPr/>
        </p:nvSpPr>
        <p:spPr>
          <a:xfrm>
            <a:off x="971905" y="5686760"/>
            <a:ext cx="348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Specialized version of a specializer that specializes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3439E-C746-3E4D-97F0-80913CFC6569}"/>
              </a:ext>
            </a:extLst>
          </p:cNvPr>
          <p:cNvSpPr/>
          <p:nvPr/>
        </p:nvSpPr>
        <p:spPr>
          <a:xfrm>
            <a:off x="7490863" y="3455749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DDFDBCD8-C64D-6B47-ABB2-E88D6DC8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1060843" y="2302942"/>
            <a:ext cx="1271025" cy="107773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DEF4BC8-6258-2F4A-B9BB-6B9D64DD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981483" y="3305023"/>
            <a:ext cx="2163377" cy="183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35738-A618-1247-A6A2-8986040D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4933982" y="2760864"/>
            <a:ext cx="1093583" cy="10012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B97957-8E1B-DD40-9E84-56CA3A5FCDD7}"/>
              </a:ext>
            </a:extLst>
          </p:cNvPr>
          <p:cNvSpPr txBox="1"/>
          <p:nvPr/>
        </p:nvSpPr>
        <p:spPr>
          <a:xfrm>
            <a:off x="7599129" y="1538615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S(I, P)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4926-D206-4647-B2F7-8E7485CFF506}"/>
              </a:ext>
            </a:extLst>
          </p:cNvPr>
          <p:cNvSpPr txBox="1"/>
          <p:nvPr/>
        </p:nvSpPr>
        <p:spPr>
          <a:xfrm>
            <a:off x="9024731" y="5253212"/>
            <a:ext cx="272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same thing as a compiled 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E1AE05-CC2B-F247-BE45-CA2894792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33" y="2709179"/>
            <a:ext cx="688427" cy="6714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6B5B34-F866-3549-BB01-6BA2971077BA}"/>
              </a:ext>
            </a:extLst>
          </p:cNvPr>
          <p:cNvSpPr txBox="1"/>
          <p:nvPr/>
        </p:nvSpPr>
        <p:spPr>
          <a:xfrm>
            <a:off x="4836051" y="596991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I)(P)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EDDB62-470D-1444-B41D-F9625865108E}"/>
              </a:ext>
            </a:extLst>
          </p:cNvPr>
          <p:cNvSpPr txBox="1"/>
          <p:nvPr/>
        </p:nvSpPr>
        <p:spPr>
          <a:xfrm>
            <a:off x="3439180" y="1741822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566868-E261-0A4D-8DD5-169BC5FA2441}"/>
              </a:ext>
            </a:extLst>
          </p:cNvPr>
          <p:cNvCxnSpPr>
            <a:cxnSpLocks/>
          </p:cNvCxnSpPr>
          <p:nvPr/>
        </p:nvCxnSpPr>
        <p:spPr>
          <a:xfrm>
            <a:off x="3554032" y="2058267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73BC57-D12B-3E48-A18D-3F65DD286EB3}"/>
              </a:ext>
            </a:extLst>
          </p:cNvPr>
          <p:cNvSpPr txBox="1"/>
          <p:nvPr/>
        </p:nvSpPr>
        <p:spPr>
          <a:xfrm>
            <a:off x="5748060" y="188288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57172A-283D-4F4E-85FF-9228DE20ED7D}"/>
              </a:ext>
            </a:extLst>
          </p:cNvPr>
          <p:cNvCxnSpPr>
            <a:cxnSpLocks/>
          </p:cNvCxnSpPr>
          <p:nvPr/>
        </p:nvCxnSpPr>
        <p:spPr>
          <a:xfrm>
            <a:off x="5862912" y="2199328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5">
            <a:extLst>
              <a:ext uri="{FF2B5EF4-FFF2-40B4-BE49-F238E27FC236}">
                <a16:creationId xmlns:a16="http://schemas.microsoft.com/office/drawing/2014/main" id="{98091728-86CF-214F-9B3B-31C07199FB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5" t="12137" r="76079" b="64717"/>
          <a:stretch/>
        </p:blipFill>
        <p:spPr>
          <a:xfrm rot="2440747">
            <a:off x="9724167" y="1821500"/>
            <a:ext cx="2242397" cy="20233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D6957F-0CC9-D845-A2B4-997416242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1051">
            <a:off x="11125731" y="1166368"/>
            <a:ext cx="1064554" cy="1038375"/>
          </a:xfrm>
          <a:prstGeom prst="rect">
            <a:avLst/>
          </a:prstGeom>
        </p:spPr>
      </p:pic>
      <p:pic>
        <p:nvPicPr>
          <p:cNvPr id="35" name="Content Placeholder 5">
            <a:extLst>
              <a:ext uri="{FF2B5EF4-FFF2-40B4-BE49-F238E27FC236}">
                <a16:creationId xmlns:a16="http://schemas.microsoft.com/office/drawing/2014/main" id="{1A998126-FE45-B647-A8AF-35F1D87C7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7" t="9364" r="46880" b="69849"/>
          <a:stretch/>
        </p:blipFill>
        <p:spPr>
          <a:xfrm>
            <a:off x="8971025" y="3591086"/>
            <a:ext cx="1132967" cy="120111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AF5FE-E3FF-0C49-9A93-EE3F7912C2E6}"/>
              </a:ext>
            </a:extLst>
          </p:cNvPr>
          <p:cNvCxnSpPr>
            <a:cxnSpLocks/>
          </p:cNvCxnSpPr>
          <p:nvPr/>
        </p:nvCxnSpPr>
        <p:spPr>
          <a:xfrm>
            <a:off x="9537357" y="3189456"/>
            <a:ext cx="0" cy="381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CFB2F-598F-824E-8E8C-A3FCD467A74C}"/>
              </a:ext>
            </a:extLst>
          </p:cNvPr>
          <p:cNvSpPr/>
          <p:nvPr/>
        </p:nvSpPr>
        <p:spPr>
          <a:xfrm rot="2658402">
            <a:off x="9881691" y="404971"/>
            <a:ext cx="3042792" cy="382944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019F0F-100D-ED42-8042-42DB4F4F7BB0}"/>
              </a:ext>
            </a:extLst>
          </p:cNvPr>
          <p:cNvSpPr txBox="1"/>
          <p:nvPr/>
        </p:nvSpPr>
        <p:spPr>
          <a:xfrm>
            <a:off x="9368593" y="288211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076136-F36C-1B47-98A0-96B6089F1353}"/>
              </a:ext>
            </a:extLst>
          </p:cNvPr>
          <p:cNvGrpSpPr/>
          <p:nvPr/>
        </p:nvGrpSpPr>
        <p:grpSpPr>
          <a:xfrm>
            <a:off x="4591432" y="2721755"/>
            <a:ext cx="1692000" cy="1201320"/>
            <a:chOff x="4553835" y="2612584"/>
            <a:chExt cx="169200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E5A791-97DD-AF47-B686-3EE95DCE4F09}"/>
                    </a:ext>
                  </a:extLst>
                </p14:cNvPr>
                <p14:cNvContentPartPr/>
                <p14:nvPr/>
              </p14:nvContentPartPr>
              <p14:xfrm>
                <a:off x="4553835" y="2745424"/>
                <a:ext cx="1512360" cy="1068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E5A791-97DD-AF47-B686-3EE95DCE4F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6195" y="2727424"/>
                  <a:ext cx="154800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D14FFC-C726-874E-8FB4-23E7161F28B8}"/>
                    </a:ext>
                  </a:extLst>
                </p14:cNvPr>
                <p14:cNvContentPartPr/>
                <p14:nvPr/>
              </p14:nvContentPartPr>
              <p14:xfrm>
                <a:off x="4562475" y="2612584"/>
                <a:ext cx="168336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D14FFC-C726-874E-8FB4-23E7161F28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4475" y="2594944"/>
                  <a:ext cx="171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FD5C65-0132-934E-A84D-28112B9FCB2C}"/>
                    </a:ext>
                  </a:extLst>
                </p14:cNvPr>
                <p14:cNvContentPartPr/>
                <p14:nvPr/>
              </p14:nvContentPartPr>
              <p14:xfrm>
                <a:off x="6006435" y="2630224"/>
                <a:ext cx="222120" cy="100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FD5C65-0132-934E-A84D-28112B9FCB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8795" y="2612584"/>
                  <a:ext cx="257760" cy="10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4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21" grpId="0"/>
      <p:bldP spid="25" grpId="0"/>
      <p:bldP spid="26" grpId="0"/>
      <p:bldP spid="28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5EE8-045B-7C4F-B773-347FDD82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Futamura</a:t>
            </a:r>
            <a:r>
              <a:rPr lang="en-US" dirty="0"/>
              <a:t> Projections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271418-B540-DB41-B313-7B46A6729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971905" y="3006349"/>
            <a:ext cx="2906486" cy="246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E8977-DCBE-6C4C-B586-6AE68A00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2929494" y="2467257"/>
            <a:ext cx="750986" cy="687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4B9C1-1917-8F43-8D80-95B2E53DCDC4}"/>
              </a:ext>
            </a:extLst>
          </p:cNvPr>
          <p:cNvSpPr/>
          <p:nvPr/>
        </p:nvSpPr>
        <p:spPr>
          <a:xfrm>
            <a:off x="4030175" y="3405700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8F47-B94E-FC4D-BBD5-7D8106397BD9}"/>
              </a:ext>
            </a:extLst>
          </p:cNvPr>
          <p:cNvSpPr txBox="1"/>
          <p:nvPr/>
        </p:nvSpPr>
        <p:spPr>
          <a:xfrm>
            <a:off x="7599130" y="90553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2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</a:t>
            </a:r>
            <a:r>
              <a:rPr lang="en-US" sz="2800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u</a:t>
            </a:r>
            <a:endParaRPr 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F2A57-029D-914A-B3FB-7484840B0924}"/>
              </a:ext>
            </a:extLst>
          </p:cNvPr>
          <p:cNvSpPr txBox="1"/>
          <p:nvPr/>
        </p:nvSpPr>
        <p:spPr>
          <a:xfrm>
            <a:off x="5392543" y="5344149"/>
            <a:ext cx="146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0409-EAEA-894C-8CDD-EBAABEBE5729}"/>
              </a:ext>
            </a:extLst>
          </p:cNvPr>
          <p:cNvSpPr txBox="1"/>
          <p:nvPr/>
        </p:nvSpPr>
        <p:spPr>
          <a:xfrm>
            <a:off x="971905" y="5686760"/>
            <a:ext cx="348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Specialized version of a specializer that specializes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3439E-C746-3E4D-97F0-80913CFC6569}"/>
              </a:ext>
            </a:extLst>
          </p:cNvPr>
          <p:cNvSpPr/>
          <p:nvPr/>
        </p:nvSpPr>
        <p:spPr>
          <a:xfrm>
            <a:off x="7490863" y="3455749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</a:t>
            </a:r>
            <a:endParaRPr lang="en-US" sz="6000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48082CD-0890-9A4A-BF38-0715E3DAE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" t="12137" r="76079" b="64717"/>
          <a:stretch/>
        </p:blipFill>
        <p:spPr>
          <a:xfrm>
            <a:off x="8508444" y="3226935"/>
            <a:ext cx="2242397" cy="2023312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DDFDBCD8-C64D-6B47-ABB2-E88D6DC8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1060843" y="2302942"/>
            <a:ext cx="1271025" cy="107773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DEF4BC8-6258-2F4A-B9BB-6B9D64DD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981483" y="3305023"/>
            <a:ext cx="2163377" cy="1834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B97957-8E1B-DD40-9E84-56CA3A5FCDD7}"/>
              </a:ext>
            </a:extLst>
          </p:cNvPr>
          <p:cNvSpPr txBox="1"/>
          <p:nvPr/>
        </p:nvSpPr>
        <p:spPr>
          <a:xfrm>
            <a:off x="7599129" y="1538615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S(I, P)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4926-D206-4647-B2F7-8E7485CFF506}"/>
              </a:ext>
            </a:extLst>
          </p:cNvPr>
          <p:cNvSpPr txBox="1"/>
          <p:nvPr/>
        </p:nvSpPr>
        <p:spPr>
          <a:xfrm>
            <a:off x="9024731" y="5253212"/>
            <a:ext cx="27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to compiler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C5972-1059-6447-9FCC-B65841A16188}"/>
              </a:ext>
            </a:extLst>
          </p:cNvPr>
          <p:cNvSpPr txBox="1"/>
          <p:nvPr/>
        </p:nvSpPr>
        <p:spPr>
          <a:xfrm>
            <a:off x="4836051" y="596991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I)     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E0CCBB-22F6-3142-89ED-2A0BFBA094B2}"/>
              </a:ext>
            </a:extLst>
          </p:cNvPr>
          <p:cNvCxnSpPr/>
          <p:nvPr/>
        </p:nvCxnSpPr>
        <p:spPr>
          <a:xfrm flipH="1" flipV="1">
            <a:off x="6768548" y="5622544"/>
            <a:ext cx="457200" cy="34736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4A32F9-ABE1-2748-811A-2962EB46D6D5}"/>
              </a:ext>
            </a:extLst>
          </p:cNvPr>
          <p:cNvSpPr txBox="1"/>
          <p:nvPr/>
        </p:nvSpPr>
        <p:spPr>
          <a:xfrm>
            <a:off x="6858000" y="2599662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CC2E1C-A4DA-E644-99C9-7078F686C4D2}"/>
              </a:ext>
            </a:extLst>
          </p:cNvPr>
          <p:cNvCxnSpPr>
            <a:cxnSpLocks/>
          </p:cNvCxnSpPr>
          <p:nvPr/>
        </p:nvCxnSpPr>
        <p:spPr>
          <a:xfrm flipH="1">
            <a:off x="6858000" y="2968994"/>
            <a:ext cx="62948" cy="3360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FB1EED-A575-4A4C-A1CC-2FEB1DD4B436}"/>
              </a:ext>
            </a:extLst>
          </p:cNvPr>
          <p:cNvSpPr txBox="1"/>
          <p:nvPr/>
        </p:nvSpPr>
        <p:spPr>
          <a:xfrm>
            <a:off x="2090568" y="151530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91FADA-224C-0A4E-91FC-68C1EF9C4573}"/>
              </a:ext>
            </a:extLst>
          </p:cNvPr>
          <p:cNvCxnSpPr>
            <a:cxnSpLocks/>
          </p:cNvCxnSpPr>
          <p:nvPr/>
        </p:nvCxnSpPr>
        <p:spPr>
          <a:xfrm flipH="1">
            <a:off x="2090568" y="1884641"/>
            <a:ext cx="62948" cy="3360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CD17E6-AC17-004E-8866-03D29F305D78}"/>
              </a:ext>
            </a:extLst>
          </p:cNvPr>
          <p:cNvSpPr txBox="1"/>
          <p:nvPr/>
        </p:nvSpPr>
        <p:spPr>
          <a:xfrm>
            <a:off x="9613900" y="2492791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F63EF-2D3C-364C-9076-F56D36AF3CD5}"/>
              </a:ext>
            </a:extLst>
          </p:cNvPr>
          <p:cNvCxnSpPr>
            <a:cxnSpLocks/>
          </p:cNvCxnSpPr>
          <p:nvPr/>
        </p:nvCxnSpPr>
        <p:spPr>
          <a:xfrm flipH="1">
            <a:off x="9613900" y="2862123"/>
            <a:ext cx="62948" cy="3360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D6210E5-7F26-2741-B9D2-B6BE35B24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4933982" y="2760864"/>
            <a:ext cx="1093583" cy="10012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8A3E75D-3A16-BB41-B6B1-74F0A1496D8A}"/>
              </a:ext>
            </a:extLst>
          </p:cNvPr>
          <p:cNvGrpSpPr/>
          <p:nvPr/>
        </p:nvGrpSpPr>
        <p:grpSpPr>
          <a:xfrm>
            <a:off x="4591432" y="2721755"/>
            <a:ext cx="1692000" cy="1201320"/>
            <a:chOff x="4553835" y="2612584"/>
            <a:chExt cx="169200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CB70F3-09A6-F845-8D84-4A502FCE5183}"/>
                    </a:ext>
                  </a:extLst>
                </p14:cNvPr>
                <p14:cNvContentPartPr/>
                <p14:nvPr/>
              </p14:nvContentPartPr>
              <p14:xfrm>
                <a:off x="4553835" y="2745424"/>
                <a:ext cx="1512360" cy="106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CB70F3-09A6-F845-8D84-4A502FCE51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6195" y="2727424"/>
                  <a:ext cx="154800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054379-690E-D54A-9E8E-D6EB32FE4075}"/>
                    </a:ext>
                  </a:extLst>
                </p14:cNvPr>
                <p14:cNvContentPartPr/>
                <p14:nvPr/>
              </p14:nvContentPartPr>
              <p14:xfrm>
                <a:off x="4562475" y="2612584"/>
                <a:ext cx="1683360" cy="135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054379-690E-D54A-9E8E-D6EB32FE40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475" y="2594944"/>
                  <a:ext cx="171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6F8E0B-A355-8141-A381-8B9ADFDA2072}"/>
                    </a:ext>
                  </a:extLst>
                </p14:cNvPr>
                <p14:cNvContentPartPr/>
                <p14:nvPr/>
              </p14:nvContentPartPr>
              <p14:xfrm>
                <a:off x="6006435" y="2630224"/>
                <a:ext cx="222120" cy="100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6F8E0B-A355-8141-A381-8B9ADFDA20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8795" y="2612584"/>
                  <a:ext cx="257760" cy="10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255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5EE8-045B-7C4F-B773-347FDD82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Futamura</a:t>
            </a:r>
            <a:r>
              <a:rPr lang="en-US" dirty="0"/>
              <a:t> Projections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271418-B540-DB41-B313-7B46A6729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971905" y="3006349"/>
            <a:ext cx="2906486" cy="2464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4B9C1-1917-8F43-8D80-95B2E53DCDC4}"/>
              </a:ext>
            </a:extLst>
          </p:cNvPr>
          <p:cNvSpPr/>
          <p:nvPr/>
        </p:nvSpPr>
        <p:spPr>
          <a:xfrm>
            <a:off x="4030175" y="3405700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8F47-B94E-FC4D-BBD5-7D8106397BD9}"/>
              </a:ext>
            </a:extLst>
          </p:cNvPr>
          <p:cNvSpPr txBox="1"/>
          <p:nvPr/>
        </p:nvSpPr>
        <p:spPr>
          <a:xfrm>
            <a:off x="7599130" y="90553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2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</a:t>
            </a:r>
            <a:r>
              <a:rPr lang="en-US" sz="2800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u</a:t>
            </a:r>
            <a:endParaRPr 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F2A57-029D-914A-B3FB-7484840B0924}"/>
              </a:ext>
            </a:extLst>
          </p:cNvPr>
          <p:cNvSpPr txBox="1"/>
          <p:nvPr/>
        </p:nvSpPr>
        <p:spPr>
          <a:xfrm>
            <a:off x="5392543" y="5344149"/>
            <a:ext cx="146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0409-EAEA-894C-8CDD-EBAABEBE5729}"/>
              </a:ext>
            </a:extLst>
          </p:cNvPr>
          <p:cNvSpPr txBox="1"/>
          <p:nvPr/>
        </p:nvSpPr>
        <p:spPr>
          <a:xfrm>
            <a:off x="971905" y="5686760"/>
            <a:ext cx="348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Specialized version of a specializer that specializes</a:t>
            </a:r>
            <a:r>
              <a:rPr lang="en-US" dirty="0">
                <a:cs typeface="Times New Roman" panose="02020603050405020304" pitchFamily="18" charset="0"/>
              </a:rPr>
              <a:t> a</a:t>
            </a:r>
          </a:p>
          <a:p>
            <a:r>
              <a:rPr lang="en-US" dirty="0">
                <a:cs typeface="Times New Roman" panose="02020603050405020304" pitchFamily="18" charset="0"/>
              </a:rPr>
              <a:t>specializer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3439E-C746-3E4D-97F0-80913CFC6569}"/>
              </a:ext>
            </a:extLst>
          </p:cNvPr>
          <p:cNvSpPr/>
          <p:nvPr/>
        </p:nvSpPr>
        <p:spPr>
          <a:xfrm>
            <a:off x="7490863" y="3455749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48082CD-0890-9A4A-BF38-0715E3DAE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" t="12137" r="76079" b="64717"/>
          <a:stretch/>
        </p:blipFill>
        <p:spPr>
          <a:xfrm>
            <a:off x="8730403" y="3098729"/>
            <a:ext cx="2242397" cy="2023312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DDFDBCD8-C64D-6B47-ABB2-E88D6DC8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1060843" y="2302942"/>
            <a:ext cx="1271025" cy="107773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DEF4BC8-6258-2F4A-B9BB-6B9D64DD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981483" y="3305023"/>
            <a:ext cx="2163377" cy="183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35738-A618-1247-A6A2-8986040D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6375457" y="2549841"/>
            <a:ext cx="907465" cy="8308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B97957-8E1B-DD40-9E84-56CA3A5FCDD7}"/>
              </a:ext>
            </a:extLst>
          </p:cNvPr>
          <p:cNvSpPr txBox="1"/>
          <p:nvPr/>
        </p:nvSpPr>
        <p:spPr>
          <a:xfrm>
            <a:off x="7599129" y="1538615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S(I, P)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4926-D206-4647-B2F7-8E7485CFF506}"/>
              </a:ext>
            </a:extLst>
          </p:cNvPr>
          <p:cNvSpPr txBox="1"/>
          <p:nvPr/>
        </p:nvSpPr>
        <p:spPr>
          <a:xfrm>
            <a:off x="9024731" y="5253212"/>
            <a:ext cx="27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to compiler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C5972-1059-6447-9FCC-B65841A16188}"/>
              </a:ext>
            </a:extLst>
          </p:cNvPr>
          <p:cNvSpPr txBox="1"/>
          <p:nvPr/>
        </p:nvSpPr>
        <p:spPr>
          <a:xfrm>
            <a:off x="7599129" y="217170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I)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8F2A24FD-81E3-5B4E-AFA2-CD80D1E59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2937774" y="2395027"/>
            <a:ext cx="885005" cy="750419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DE5D292D-D85C-0C43-AB2F-237E3A7B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869427" y="2704602"/>
            <a:ext cx="1271025" cy="10777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83FF1F-F0A5-A24B-B24A-8E8365C1ABBD}"/>
              </a:ext>
            </a:extLst>
          </p:cNvPr>
          <p:cNvSpPr txBox="1"/>
          <p:nvPr/>
        </p:nvSpPr>
        <p:spPr>
          <a:xfrm>
            <a:off x="5892857" y="175757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3023DA-1D9A-FA4E-AE11-B3053FF724D8}"/>
              </a:ext>
            </a:extLst>
          </p:cNvPr>
          <p:cNvCxnSpPr>
            <a:cxnSpLocks/>
          </p:cNvCxnSpPr>
          <p:nvPr/>
        </p:nvCxnSpPr>
        <p:spPr>
          <a:xfrm flipH="1">
            <a:off x="5892857" y="2126902"/>
            <a:ext cx="62948" cy="3360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BEECE9-F679-B543-8CDB-D78A28123BC3}"/>
              </a:ext>
            </a:extLst>
          </p:cNvPr>
          <p:cNvSpPr txBox="1"/>
          <p:nvPr/>
        </p:nvSpPr>
        <p:spPr>
          <a:xfrm>
            <a:off x="3688663" y="1644544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E8847B-EBC7-2044-8434-F33687800DE4}"/>
              </a:ext>
            </a:extLst>
          </p:cNvPr>
          <p:cNvCxnSpPr>
            <a:cxnSpLocks/>
          </p:cNvCxnSpPr>
          <p:nvPr/>
        </p:nvCxnSpPr>
        <p:spPr>
          <a:xfrm flipH="1">
            <a:off x="3688663" y="2013876"/>
            <a:ext cx="62948" cy="3360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7E7953-D8AD-6349-9288-7A7E10D9C83F}"/>
              </a:ext>
            </a:extLst>
          </p:cNvPr>
          <p:cNvSpPr txBox="1"/>
          <p:nvPr/>
        </p:nvSpPr>
        <p:spPr>
          <a:xfrm>
            <a:off x="4836051" y="596991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S)(I)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49B93-D679-A049-BA77-1F8290B51610}"/>
              </a:ext>
            </a:extLst>
          </p:cNvPr>
          <p:cNvGrpSpPr/>
          <p:nvPr/>
        </p:nvGrpSpPr>
        <p:grpSpPr>
          <a:xfrm>
            <a:off x="4660590" y="2657209"/>
            <a:ext cx="1674720" cy="1172520"/>
            <a:chOff x="4668315" y="2656864"/>
            <a:chExt cx="1674720" cy="11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6E4772-6229-2846-8D0B-C8D93AC821F2}"/>
                    </a:ext>
                  </a:extLst>
                </p14:cNvPr>
                <p14:cNvContentPartPr/>
                <p14:nvPr/>
              </p14:nvContentPartPr>
              <p14:xfrm>
                <a:off x="4685955" y="2824624"/>
                <a:ext cx="1519920" cy="1004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6E4772-6229-2846-8D0B-C8D93AC821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7955" y="2806624"/>
                  <a:ext cx="1555560" cy="1040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4A97C-0C79-6741-821C-86A9EEB39750}"/>
                </a:ext>
              </a:extLst>
            </p:cNvPr>
            <p:cNvGrpSpPr/>
            <p:nvPr/>
          </p:nvGrpSpPr>
          <p:grpSpPr>
            <a:xfrm>
              <a:off x="4668315" y="2656864"/>
              <a:ext cx="1674720" cy="1112040"/>
              <a:chOff x="4668315" y="2656864"/>
              <a:chExt cx="1674720" cy="111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D851F3B5-4221-9441-80D0-414930E85E66}"/>
                      </a:ext>
                    </a:extLst>
                  </p14:cNvPr>
                  <p14:cNvContentPartPr/>
                  <p14:nvPr/>
                </p14:nvContentPartPr>
                <p14:xfrm>
                  <a:off x="4668315" y="2656864"/>
                  <a:ext cx="1674720" cy="1112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D851F3B5-4221-9441-80D0-414930E85E6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650315" y="2639224"/>
                    <a:ext cx="1710360" cy="11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B7DAA22-C6FC-8640-BE37-D1C09456E3E6}"/>
                      </a:ext>
                    </a:extLst>
                  </p14:cNvPr>
                  <p14:cNvContentPartPr/>
                  <p14:nvPr/>
                </p14:nvContentPartPr>
                <p14:xfrm>
                  <a:off x="6067635" y="2701864"/>
                  <a:ext cx="265320" cy="15444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B7DAA22-C6FC-8640-BE37-D1C09456E3E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49995" y="2683864"/>
                    <a:ext cx="300960" cy="190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940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21" grpId="0"/>
      <p:bldP spid="26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5EE8-045B-7C4F-B773-347FDD82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Futamura</a:t>
            </a:r>
            <a:r>
              <a:rPr lang="en-US" dirty="0"/>
              <a:t> Projections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271418-B540-DB41-B313-7B46A6729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971905" y="3006349"/>
            <a:ext cx="2906486" cy="2464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4B9C1-1917-8F43-8D80-95B2E53DCDC4}"/>
              </a:ext>
            </a:extLst>
          </p:cNvPr>
          <p:cNvSpPr/>
          <p:nvPr/>
        </p:nvSpPr>
        <p:spPr>
          <a:xfrm>
            <a:off x="4030175" y="3405700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→</a:t>
            </a:r>
            <a:endParaRPr lang="en-US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8F47-B94E-FC4D-BBD5-7D8106397BD9}"/>
              </a:ext>
            </a:extLst>
          </p:cNvPr>
          <p:cNvSpPr txBox="1"/>
          <p:nvPr/>
        </p:nvSpPr>
        <p:spPr>
          <a:xfrm>
            <a:off x="7599130" y="90553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</a:t>
            </a:r>
            <a:r>
              <a:rPr lang="en-US" sz="2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k</a:t>
            </a:r>
            <a:r>
              <a:rPr lang="en-US" sz="2800" baseline="30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u</a:t>
            </a:r>
            <a:endParaRPr 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F2A57-029D-914A-B3FB-7484840B0924}"/>
              </a:ext>
            </a:extLst>
          </p:cNvPr>
          <p:cNvSpPr txBox="1"/>
          <p:nvPr/>
        </p:nvSpPr>
        <p:spPr>
          <a:xfrm>
            <a:off x="5392543" y="5344149"/>
            <a:ext cx="146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0409-EAEA-894C-8CDD-EBAABEBE5729}"/>
              </a:ext>
            </a:extLst>
          </p:cNvPr>
          <p:cNvSpPr txBox="1"/>
          <p:nvPr/>
        </p:nvSpPr>
        <p:spPr>
          <a:xfrm>
            <a:off x="971905" y="5686760"/>
            <a:ext cx="348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Specialized version of a specializer that specializes</a:t>
            </a:r>
            <a:r>
              <a:rPr lang="en-US" dirty="0">
                <a:cs typeface="Times New Roman" panose="02020603050405020304" pitchFamily="18" charset="0"/>
              </a:rPr>
              <a:t> a</a:t>
            </a:r>
          </a:p>
          <a:p>
            <a:r>
              <a:rPr lang="en-US" dirty="0">
                <a:cs typeface="Times New Roman" panose="02020603050405020304" pitchFamily="18" charset="0"/>
              </a:rPr>
              <a:t>specializer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3439E-C746-3E4D-97F0-80913CFC6569}"/>
              </a:ext>
            </a:extLst>
          </p:cNvPr>
          <p:cNvSpPr/>
          <p:nvPr/>
        </p:nvSpPr>
        <p:spPr>
          <a:xfrm>
            <a:off x="7490863" y="3455749"/>
            <a:ext cx="67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</a:t>
            </a:r>
            <a:endParaRPr lang="en-US" sz="6000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DDFDBCD8-C64D-6B47-ABB2-E88D6DC8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1060843" y="2302942"/>
            <a:ext cx="1271025" cy="107773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DEF4BC8-6258-2F4A-B9BB-6B9D64DD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981483" y="3305023"/>
            <a:ext cx="2163377" cy="1834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B97957-8E1B-DD40-9E84-56CA3A5FCDD7}"/>
              </a:ext>
            </a:extLst>
          </p:cNvPr>
          <p:cNvSpPr txBox="1"/>
          <p:nvPr/>
        </p:nvSpPr>
        <p:spPr>
          <a:xfrm>
            <a:off x="7599129" y="1538615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S(I, P) </a:t>
            </a:r>
            <a:r>
              <a:rPr lang="en-US" sz="2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C(P)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4926-D206-4647-B2F7-8E7485CFF506}"/>
              </a:ext>
            </a:extLst>
          </p:cNvPr>
          <p:cNvSpPr txBox="1"/>
          <p:nvPr/>
        </p:nvSpPr>
        <p:spPr>
          <a:xfrm>
            <a:off x="8302578" y="5626924"/>
            <a:ext cx="342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to a compiler-compiler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C5972-1059-6447-9FCC-B65841A16188}"/>
              </a:ext>
            </a:extLst>
          </p:cNvPr>
          <p:cNvSpPr txBox="1"/>
          <p:nvPr/>
        </p:nvSpPr>
        <p:spPr>
          <a:xfrm>
            <a:off x="7599129" y="2171700"/>
            <a:ext cx="347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I)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 C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8F2A24FD-81E3-5B4E-AFA2-CD80D1E59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2937774" y="2395027"/>
            <a:ext cx="885005" cy="750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7EBF1-4D58-E040-BE97-E014BE47284E}"/>
              </a:ext>
            </a:extLst>
          </p:cNvPr>
          <p:cNvSpPr txBox="1"/>
          <p:nvPr/>
        </p:nvSpPr>
        <p:spPr>
          <a:xfrm>
            <a:off x="8508444" y="2751773"/>
            <a:ext cx="3438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</a:t>
            </a:r>
            <a:r>
              <a:rPr lang="en-US" sz="4000" dirty="0"/>
              <a:t> Machine </a:t>
            </a:r>
            <a:r>
              <a:rPr lang="en-US" sz="3200" dirty="0"/>
              <a:t>that</a:t>
            </a:r>
            <a:r>
              <a:rPr lang="en-US" sz="4000" dirty="0"/>
              <a:t> Outputs </a:t>
            </a:r>
            <a:r>
              <a:rPr lang="en-US" sz="2400" dirty="0"/>
              <a:t>a</a:t>
            </a:r>
            <a:r>
              <a:rPr lang="en-US" sz="4000" dirty="0"/>
              <a:t> Compiler </a:t>
            </a:r>
            <a:r>
              <a:rPr lang="en-US" sz="2400" dirty="0"/>
              <a:t>from</a:t>
            </a:r>
            <a:r>
              <a:rPr lang="en-US" sz="4000" dirty="0"/>
              <a:t> </a:t>
            </a:r>
            <a:r>
              <a:rPr lang="en-US" sz="2000" dirty="0"/>
              <a:t>an</a:t>
            </a:r>
            <a:r>
              <a:rPr lang="en-US" sz="4000" dirty="0"/>
              <a:t> Interpreter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9DA13B0E-5667-C441-97C6-E478ADDFCF5F}"/>
              </a:ext>
            </a:extLst>
          </p:cNvPr>
          <p:cNvSpPr/>
          <p:nvPr/>
        </p:nvSpPr>
        <p:spPr>
          <a:xfrm>
            <a:off x="8428383" y="2912165"/>
            <a:ext cx="208721" cy="2431984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135B045C-45FF-834B-9E25-0A9C7143BEE5}"/>
              </a:ext>
            </a:extLst>
          </p:cNvPr>
          <p:cNvSpPr/>
          <p:nvPr/>
        </p:nvSpPr>
        <p:spPr>
          <a:xfrm rot="10800000">
            <a:off x="11590491" y="2910205"/>
            <a:ext cx="208721" cy="2431984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FADD16-7D21-7445-83C6-248AB85F3284}"/>
              </a:ext>
            </a:extLst>
          </p:cNvPr>
          <p:cNvSpPr txBox="1"/>
          <p:nvPr/>
        </p:nvSpPr>
        <p:spPr>
          <a:xfrm>
            <a:off x="6758640" y="254087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AEC2A0-1C3E-B14A-B688-9108067C8EEE}"/>
              </a:ext>
            </a:extLst>
          </p:cNvPr>
          <p:cNvCxnSpPr>
            <a:cxnSpLocks/>
          </p:cNvCxnSpPr>
          <p:nvPr/>
        </p:nvCxnSpPr>
        <p:spPr>
          <a:xfrm flipH="1">
            <a:off x="6758641" y="2845138"/>
            <a:ext cx="101542" cy="401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7C862D-2AFE-FF42-8B76-03F0B9619246}"/>
              </a:ext>
            </a:extLst>
          </p:cNvPr>
          <p:cNvSpPr txBox="1"/>
          <p:nvPr/>
        </p:nvSpPr>
        <p:spPr>
          <a:xfrm>
            <a:off x="2135840" y="1538034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A76D77-BC7D-0247-A473-9693E0F8E720}"/>
              </a:ext>
            </a:extLst>
          </p:cNvPr>
          <p:cNvCxnSpPr>
            <a:cxnSpLocks/>
          </p:cNvCxnSpPr>
          <p:nvPr/>
        </p:nvCxnSpPr>
        <p:spPr>
          <a:xfrm flipH="1">
            <a:off x="2135841" y="1842299"/>
            <a:ext cx="101542" cy="401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A0FC1D-2C19-7C42-94EC-1D3027FF179B}"/>
              </a:ext>
            </a:extLst>
          </p:cNvPr>
          <p:cNvSpPr txBox="1"/>
          <p:nvPr/>
        </p:nvSpPr>
        <p:spPr>
          <a:xfrm>
            <a:off x="4836052" y="5969910"/>
            <a:ext cx="185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S(S, S)     </a:t>
            </a:r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≡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F1039-A8D1-0141-9626-6D676B5A9264}"/>
              </a:ext>
            </a:extLst>
          </p:cNvPr>
          <p:cNvCxnSpPr>
            <a:cxnSpLocks/>
          </p:cNvCxnSpPr>
          <p:nvPr/>
        </p:nvCxnSpPr>
        <p:spPr>
          <a:xfrm flipH="1" flipV="1">
            <a:off x="6758641" y="5626924"/>
            <a:ext cx="251759" cy="20237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5">
            <a:extLst>
              <a:ext uri="{FF2B5EF4-FFF2-40B4-BE49-F238E27FC236}">
                <a16:creationId xmlns:a16="http://schemas.microsoft.com/office/drawing/2014/main" id="{95CDB31B-2E30-2748-B3AF-BD07688BB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0" t="56170" r="28927" b="16057"/>
          <a:stretch/>
        </p:blipFill>
        <p:spPr>
          <a:xfrm>
            <a:off x="4869427" y="2704602"/>
            <a:ext cx="1271025" cy="10777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9A3D61D-CBE8-6A4B-B44F-832C2894E44D}"/>
              </a:ext>
            </a:extLst>
          </p:cNvPr>
          <p:cNvGrpSpPr/>
          <p:nvPr/>
        </p:nvGrpSpPr>
        <p:grpSpPr>
          <a:xfrm>
            <a:off x="4657165" y="2664647"/>
            <a:ext cx="1674720" cy="1172520"/>
            <a:chOff x="4668315" y="2656864"/>
            <a:chExt cx="1674720" cy="11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8B6D7A-91D0-954B-BFAC-703BA2F9F8E2}"/>
                    </a:ext>
                  </a:extLst>
                </p14:cNvPr>
                <p14:cNvContentPartPr/>
                <p14:nvPr/>
              </p14:nvContentPartPr>
              <p14:xfrm>
                <a:off x="4685955" y="2824624"/>
                <a:ext cx="1519920" cy="1004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8B6D7A-91D0-954B-BFAC-703BA2F9F8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7955" y="2806624"/>
                  <a:ext cx="1555560" cy="1040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B0F1AB9-821E-8B4E-BF11-AA93190C301A}"/>
                </a:ext>
              </a:extLst>
            </p:cNvPr>
            <p:cNvGrpSpPr/>
            <p:nvPr/>
          </p:nvGrpSpPr>
          <p:grpSpPr>
            <a:xfrm>
              <a:off x="4668315" y="2656864"/>
              <a:ext cx="1674720" cy="1112040"/>
              <a:chOff x="4668315" y="2656864"/>
              <a:chExt cx="1674720" cy="111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AB6E2BF9-3743-D542-8E16-58A39FBF0F65}"/>
                      </a:ext>
                    </a:extLst>
                  </p14:cNvPr>
                  <p14:cNvContentPartPr/>
                  <p14:nvPr/>
                </p14:nvContentPartPr>
                <p14:xfrm>
                  <a:off x="4668315" y="2656864"/>
                  <a:ext cx="1674720" cy="1112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B6E2BF9-3743-D542-8E16-58A39FBF0F6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0315" y="2639224"/>
                    <a:ext cx="1710360" cy="11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A5B058F-021B-D944-B736-85EE65E56881}"/>
                      </a:ext>
                    </a:extLst>
                  </p14:cNvPr>
                  <p14:cNvContentPartPr/>
                  <p14:nvPr/>
                </p14:nvContentPartPr>
                <p14:xfrm>
                  <a:off x="6067635" y="2701864"/>
                  <a:ext cx="265320" cy="1544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A5B058F-021B-D944-B736-85EE65E5688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049995" y="2683864"/>
                    <a:ext cx="300960" cy="190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E6276B6-C113-FA4A-8249-710BCF0CB0F0}"/>
              </a:ext>
            </a:extLst>
          </p:cNvPr>
          <p:cNvSpPr txBox="1"/>
          <p:nvPr/>
        </p:nvSpPr>
        <p:spPr>
          <a:xfrm>
            <a:off x="6700737" y="5969910"/>
            <a:ext cx="822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CC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5" grpId="0" animBg="1"/>
      <p:bldP spid="22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B44-D36E-214A-AA8F-9A56CBDE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4157"/>
          </a:xfrm>
        </p:spPr>
        <p:txBody>
          <a:bodyPr/>
          <a:lstStyle/>
          <a:p>
            <a:r>
              <a:rPr lang="en-US" dirty="0"/>
              <a:t>Compiler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C7E3-442C-834F-A90F-93937945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0809"/>
            <a:ext cx="9601200" cy="5108713"/>
          </a:xfrm>
        </p:spPr>
        <p:txBody>
          <a:bodyPr>
            <a:normAutofit/>
          </a:bodyPr>
          <a:lstStyle/>
          <a:p>
            <a:r>
              <a:rPr lang="en-US" dirty="0"/>
              <a:t>We’ve just constructed a machine</a:t>
            </a:r>
          </a:p>
          <a:p>
            <a:pPr lvl="1"/>
            <a:r>
              <a:rPr lang="en-US" dirty="0"/>
              <a:t>that takes in interpreters</a:t>
            </a:r>
          </a:p>
          <a:p>
            <a:pPr lvl="1"/>
            <a:r>
              <a:rPr lang="en-US" dirty="0"/>
              <a:t>and compiles a compiler</a:t>
            </a:r>
          </a:p>
          <a:p>
            <a:pPr lvl="2"/>
            <a:r>
              <a:rPr lang="en-US" dirty="0"/>
              <a:t>thus, a compiler compiler</a:t>
            </a:r>
          </a:p>
          <a:p>
            <a:r>
              <a:rPr lang="en-US" dirty="0"/>
              <a:t>There are other compiler compilers</a:t>
            </a:r>
          </a:p>
          <a:p>
            <a:pPr lvl="1"/>
            <a:r>
              <a:rPr lang="en-US" dirty="0"/>
              <a:t>hand-written</a:t>
            </a:r>
          </a:p>
          <a:p>
            <a:pPr lvl="1"/>
            <a:r>
              <a:rPr lang="en-US" dirty="0"/>
              <a:t>take in a grammar </a:t>
            </a:r>
          </a:p>
          <a:p>
            <a:pPr lvl="1"/>
            <a:r>
              <a:rPr lang="en-US" dirty="0"/>
              <a:t>output a parser for that </a:t>
            </a:r>
            <a:r>
              <a:rPr lang="en-US" dirty="0" err="1"/>
              <a:t>grammer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with hooks into some back-end</a:t>
            </a:r>
          </a:p>
          <a:p>
            <a:r>
              <a:rPr lang="en-US" dirty="0"/>
              <a:t>Domain Specific Languages</a:t>
            </a:r>
          </a:p>
          <a:p>
            <a:pPr lvl="1"/>
            <a:r>
              <a:rPr lang="en-US" dirty="0"/>
              <a:t>programming paradigm, like OOP and Functional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develop language for the problem space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solve problem in that language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C6A1-E7F7-854C-AA13-25AC366F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Extra-Credit Write-Up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85B7-E5FE-9B40-A902-BC6F88DB1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PyPy</a:t>
            </a:r>
            <a:r>
              <a:rPr lang="en-US" dirty="0"/>
              <a:t> and how does it relate to this lecture?</a:t>
            </a:r>
          </a:p>
          <a:p>
            <a:r>
              <a:rPr lang="en-US" dirty="0"/>
              <a:t>What are three good, efficient applications of a partial-evaluation specializer?</a:t>
            </a:r>
          </a:p>
          <a:p>
            <a:pPr lvl="1"/>
            <a:r>
              <a:rPr lang="en-US" dirty="0"/>
              <a:t>Why are they good applications?</a:t>
            </a:r>
          </a:p>
          <a:p>
            <a:r>
              <a:rPr lang="en-US" dirty="0"/>
              <a:t>What is Jones Optimality? </a:t>
            </a:r>
          </a:p>
          <a:p>
            <a:pPr lvl="1"/>
            <a:r>
              <a:rPr lang="en-US" dirty="0"/>
              <a:t>Have we achieved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28F-2599-6946-AFA0-793B4EA2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72" y="398721"/>
            <a:ext cx="9601200" cy="823686"/>
          </a:xfrm>
        </p:spPr>
        <p:txBody>
          <a:bodyPr/>
          <a:lstStyle/>
          <a:p>
            <a:r>
              <a:rPr lang="en-US" dirty="0"/>
              <a:t>Language Metaprogramming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A69E-FEF0-FB44-A7FE-1C41D07A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594" y="1307805"/>
            <a:ext cx="9080205" cy="4933507"/>
          </a:xfrm>
        </p:spPr>
        <p:txBody>
          <a:bodyPr>
            <a:normAutofit/>
          </a:bodyPr>
          <a:lstStyle/>
          <a:p>
            <a:r>
              <a:rPr lang="en-US" dirty="0"/>
              <a:t>Machine Language</a:t>
            </a:r>
          </a:p>
          <a:p>
            <a:pPr lvl="1"/>
            <a:r>
              <a:rPr lang="en-US" dirty="0"/>
              <a:t>Homoiconicity</a:t>
            </a:r>
          </a:p>
          <a:p>
            <a:r>
              <a:rPr lang="en-US" dirty="0"/>
              <a:t>Abstraction</a:t>
            </a:r>
          </a:p>
          <a:p>
            <a:pPr lvl="1"/>
            <a:r>
              <a:rPr lang="en-US" dirty="0"/>
              <a:t>Compiler</a:t>
            </a:r>
          </a:p>
          <a:p>
            <a:pPr lvl="1"/>
            <a:r>
              <a:rPr lang="en-US" dirty="0"/>
              <a:t>Interpreter</a:t>
            </a:r>
          </a:p>
          <a:p>
            <a:r>
              <a:rPr lang="en-US" dirty="0"/>
              <a:t>Bootstrapping</a:t>
            </a:r>
          </a:p>
          <a:p>
            <a:pPr lvl="1"/>
            <a:r>
              <a:rPr lang="en-US" dirty="0"/>
              <a:t>Self-Hosting</a:t>
            </a:r>
          </a:p>
          <a:p>
            <a:pPr lvl="1"/>
            <a:r>
              <a:rPr lang="en-US" dirty="0"/>
              <a:t>Subset Compilers</a:t>
            </a:r>
          </a:p>
          <a:p>
            <a:r>
              <a:rPr lang="en-US" dirty="0"/>
              <a:t>Specializers</a:t>
            </a:r>
          </a:p>
          <a:p>
            <a:pPr lvl="1"/>
            <a:r>
              <a:rPr lang="en-US" dirty="0"/>
              <a:t>Partial Evaluation</a:t>
            </a:r>
          </a:p>
          <a:p>
            <a:pPr lvl="1"/>
            <a:r>
              <a:rPr lang="en-US" dirty="0" err="1"/>
              <a:t>Futamura</a:t>
            </a:r>
            <a:r>
              <a:rPr lang="en-US" dirty="0"/>
              <a:t> Projections</a:t>
            </a:r>
          </a:p>
          <a:p>
            <a:r>
              <a:rPr lang="en-US" dirty="0"/>
              <a:t>Compiler Compilers</a:t>
            </a:r>
          </a:p>
        </p:txBody>
      </p:sp>
    </p:spTree>
    <p:extLst>
      <p:ext uri="{BB962C8B-B14F-4D97-AF65-F5344CB8AC3E}">
        <p14:creationId xmlns:p14="http://schemas.microsoft.com/office/powerpoint/2010/main" val="333032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0CF8-021F-FF4B-8FC3-6DC6D5EE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beginning…</a:t>
            </a:r>
          </a:p>
          <a:p>
            <a:pPr marL="0" indent="0">
              <a:buNone/>
            </a:pPr>
            <a:r>
              <a:rPr lang="en-US" dirty="0"/>
              <a:t>	there was only a processor,</a:t>
            </a:r>
          </a:p>
          <a:p>
            <a:pPr marL="0" indent="0">
              <a:buNone/>
            </a:pPr>
            <a:r>
              <a:rPr lang="en-US" dirty="0"/>
              <a:t>		which could be pointed at some 1s and 0s</a:t>
            </a:r>
          </a:p>
          <a:p>
            <a:pPr marL="0" indent="0">
              <a:buNone/>
            </a:pPr>
            <a:r>
              <a:rPr lang="en-US" dirty="0"/>
              <a:t>			and told to execute.</a:t>
            </a:r>
          </a:p>
        </p:txBody>
      </p:sp>
    </p:spTree>
    <p:extLst>
      <p:ext uri="{BB962C8B-B14F-4D97-AF65-F5344CB8AC3E}">
        <p14:creationId xmlns:p14="http://schemas.microsoft.com/office/powerpoint/2010/main" val="162252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5F8A-0878-F84A-AC05-8C3292FF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684F-0A7D-C242-A65D-5CCBA349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39433"/>
            <a:ext cx="9601200" cy="43593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first:</a:t>
            </a:r>
          </a:p>
          <a:p>
            <a:pPr lvl="1"/>
            <a:r>
              <a:rPr lang="en-US" dirty="0"/>
              <a:t>We were directly programming hardware</a:t>
            </a:r>
          </a:p>
          <a:p>
            <a:pPr lvl="1"/>
            <a:r>
              <a:rPr lang="en-US" dirty="0"/>
              <a:t>No languages</a:t>
            </a:r>
          </a:p>
          <a:p>
            <a:r>
              <a:rPr lang="en-US" dirty="0"/>
              <a:t>Programs were in binary</a:t>
            </a:r>
          </a:p>
          <a:p>
            <a:pPr lvl="1"/>
            <a:r>
              <a:rPr lang="en-US" dirty="0"/>
              <a:t>Agreement between</a:t>
            </a:r>
          </a:p>
          <a:p>
            <a:pPr lvl="3"/>
            <a:r>
              <a:rPr lang="en-US" dirty="0"/>
              <a:t>processor designer</a:t>
            </a:r>
          </a:p>
          <a:p>
            <a:pPr lvl="3"/>
            <a:r>
              <a:rPr lang="en-US" dirty="0"/>
              <a:t>operating system designer</a:t>
            </a:r>
          </a:p>
          <a:p>
            <a:pPr lvl="3"/>
            <a:r>
              <a:rPr lang="en-US" dirty="0"/>
              <a:t>programmers</a:t>
            </a:r>
          </a:p>
          <a:p>
            <a:pPr lvl="2"/>
            <a:r>
              <a:rPr lang="en-US" dirty="0"/>
              <a:t>on a binary interface</a:t>
            </a:r>
          </a:p>
          <a:p>
            <a:pPr lvl="3"/>
            <a:r>
              <a:rPr lang="en-US" dirty="0"/>
              <a:t>example: 0001 might mean MOVE</a:t>
            </a:r>
          </a:p>
          <a:p>
            <a:pPr lvl="3"/>
            <a:r>
              <a:rPr lang="en-US" dirty="0"/>
              <a:t>example: 0010 might mean ADD</a:t>
            </a:r>
          </a:p>
          <a:p>
            <a:pPr lvl="3"/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091A4-C4D4-764B-AFA2-9BDA6798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74" y="1428750"/>
            <a:ext cx="4350163" cy="37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1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54BF-6008-9A46-98ED-AF6ACE3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B488F-64DB-F84A-B7E3-53A197A1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72" y="243893"/>
            <a:ext cx="71755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84523-C9DF-2945-B149-F50E583A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72" y="1733817"/>
            <a:ext cx="7124700" cy="4800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70412A-B9CB-9747-9844-DFC93ED9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175" y="5360674"/>
            <a:ext cx="2425700" cy="117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Check out: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godbolt.org</a:t>
            </a:r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0EC3914-48CA-6D45-B249-3F80152966E4}"/>
              </a:ext>
            </a:extLst>
          </p:cNvPr>
          <p:cNvSpPr/>
          <p:nvPr/>
        </p:nvSpPr>
        <p:spPr>
          <a:xfrm>
            <a:off x="5156791" y="1318437"/>
            <a:ext cx="1063256" cy="70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6067C1F-05CF-6448-B467-05C55A41D6F3}"/>
              </a:ext>
            </a:extLst>
          </p:cNvPr>
          <p:cNvSpPr/>
          <p:nvPr/>
        </p:nvSpPr>
        <p:spPr>
          <a:xfrm>
            <a:off x="6389691" y="1304851"/>
            <a:ext cx="1063256" cy="70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1758F2D-BC29-324F-9048-6273BFABCB20}"/>
              </a:ext>
            </a:extLst>
          </p:cNvPr>
          <p:cNvSpPr/>
          <p:nvPr/>
        </p:nvSpPr>
        <p:spPr>
          <a:xfrm>
            <a:off x="7579538" y="1298381"/>
            <a:ext cx="1063256" cy="70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5B904AD5-EF75-9D41-BAF2-36C91D375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6" r="74623" b="55624"/>
          <a:stretch/>
        </p:blipFill>
        <p:spPr>
          <a:xfrm>
            <a:off x="1583515" y="1733817"/>
            <a:ext cx="2177129" cy="30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408F-330D-8B40-82FB-C2611ADE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A6703-F638-6149-86CA-947460D28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 t="48263" r="64107"/>
          <a:stretch/>
        </p:blipFill>
        <p:spPr>
          <a:xfrm>
            <a:off x="1545464" y="2073499"/>
            <a:ext cx="2704563" cy="3548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CB2411-97E4-4546-B75D-97274E43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640" y="965915"/>
            <a:ext cx="6400800" cy="5563674"/>
          </a:xfrm>
        </p:spPr>
        <p:txBody>
          <a:bodyPr>
            <a:normAutofit/>
          </a:bodyPr>
          <a:lstStyle/>
          <a:p>
            <a:r>
              <a:rPr lang="en-US" dirty="0"/>
              <a:t>Machine that execute the program directly</a:t>
            </a:r>
          </a:p>
          <a:p>
            <a:pPr lvl="1"/>
            <a:r>
              <a:rPr lang="en-US" dirty="0"/>
              <a:t>Analyzes the program</a:t>
            </a:r>
          </a:p>
          <a:p>
            <a:pPr lvl="1"/>
            <a:r>
              <a:rPr lang="en-US" dirty="0"/>
              <a:t>does not translate</a:t>
            </a:r>
          </a:p>
          <a:p>
            <a:pPr lvl="1"/>
            <a:r>
              <a:rPr lang="en-US" dirty="0"/>
              <a:t>executes on programs behalf</a:t>
            </a:r>
          </a:p>
          <a:p>
            <a:r>
              <a:rPr lang="en-US" dirty="0"/>
              <a:t>Interpreter takes in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may seem to only take in program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python3 </a:t>
            </a:r>
            <a:r>
              <a:rPr lang="en-US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file.py</a:t>
            </a:r>
            <a:endParaRPr lang="en-US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^^             ^^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interpreter, program</a:t>
            </a:r>
          </a:p>
          <a:p>
            <a:pPr lvl="1"/>
            <a:r>
              <a:rPr lang="en-US" dirty="0"/>
              <a:t>but will gather other resources</a:t>
            </a:r>
          </a:p>
          <a:p>
            <a:pPr lvl="2"/>
            <a:r>
              <a:rPr lang="en-US" dirty="0"/>
              <a:t>if program requests them</a:t>
            </a:r>
          </a:p>
          <a:p>
            <a:pPr lvl="1"/>
            <a:r>
              <a:rPr lang="en-US" dirty="0"/>
              <a:t>so interpreter is function of P and x.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Interpreters are easier to write!</a:t>
            </a:r>
          </a:p>
        </p:txBody>
      </p:sp>
    </p:spTree>
    <p:extLst>
      <p:ext uri="{BB962C8B-B14F-4D97-AF65-F5344CB8AC3E}">
        <p14:creationId xmlns:p14="http://schemas.microsoft.com/office/powerpoint/2010/main" val="16719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57A5F9-F2DF-334B-BF52-AADED023E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 t="48263" r="64107"/>
          <a:stretch/>
        </p:blipFill>
        <p:spPr>
          <a:xfrm>
            <a:off x="3130165" y="3000776"/>
            <a:ext cx="2704563" cy="354813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4943226-7E2B-FE49-BDFC-F3F5F9AA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" r="74623" b="55624"/>
          <a:stretch/>
        </p:blipFill>
        <p:spPr>
          <a:xfrm>
            <a:off x="953036" y="3235815"/>
            <a:ext cx="2177129" cy="3078051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3270C50-5E66-3D47-B16C-BA111FAB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828" t="3899" r="46429" b="61888"/>
          <a:stretch/>
        </p:blipFill>
        <p:spPr>
          <a:xfrm>
            <a:off x="2247698" y="415881"/>
            <a:ext cx="1436407" cy="2467375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BEBDC08-2C96-DF42-BC45-E89C7E440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90" t="57947" r="1250" b="28659"/>
          <a:stretch/>
        </p:blipFill>
        <p:spPr>
          <a:xfrm>
            <a:off x="917974" y="2612080"/>
            <a:ext cx="823088" cy="743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935CB-C4B4-CF40-A9C2-D4863819FE31}"/>
              </a:ext>
            </a:extLst>
          </p:cNvPr>
          <p:cNvSpPr txBox="1">
            <a:spLocks/>
          </p:cNvSpPr>
          <p:nvPr/>
        </p:nvSpPr>
        <p:spPr>
          <a:xfrm>
            <a:off x="6946900" y="1171977"/>
            <a:ext cx="4842939" cy="5376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</a:t>
            </a:r>
          </a:p>
          <a:p>
            <a:pPr lvl="1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is for Program</a:t>
            </a:r>
          </a:p>
          <a:p>
            <a:pPr lvl="2"/>
            <a:r>
              <a:rPr lang="en-US" dirty="0"/>
              <a:t>May or may not be executable</a:t>
            </a:r>
          </a:p>
          <a:p>
            <a:pPr lvl="1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/>
              <a:t> is for Compiler</a:t>
            </a:r>
          </a:p>
          <a:p>
            <a:pPr lvl="1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is for Interpreter</a:t>
            </a:r>
          </a:p>
          <a:p>
            <a:r>
              <a:rPr lang="en-US" dirty="0"/>
              <a:t>Superscript denotes the inputs of a function</a:t>
            </a:r>
          </a:p>
          <a:p>
            <a:pPr lvl="1"/>
            <a:r>
              <a:rPr lang="en-US" dirty="0"/>
              <a:t>So an interpreter could be written: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And if we called the interpreter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(P, x)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Which would output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en-US" dirty="0">
                <a:cs typeface="Times New Roman" panose="02020603050405020304" pitchFamily="18" charset="0"/>
              </a:rPr>
              <a:t>Inputs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Boxy for program input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Funnel for data input</a:t>
            </a:r>
          </a:p>
          <a:p>
            <a:r>
              <a:rPr lang="en-US" dirty="0">
                <a:cs typeface="Times New Roman" panose="02020603050405020304" pitchFamily="18" charset="0"/>
              </a:rPr>
              <a:t>Outputs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Boxy for program output</a:t>
            </a:r>
          </a:p>
          <a:p>
            <a:pPr lvl="1"/>
            <a:r>
              <a:rPr lang="en-US" i="0" dirty="0">
                <a:cs typeface="Times New Roman" panose="02020603050405020304" pitchFamily="18" charset="0"/>
              </a:rPr>
              <a:t>Pointy for data output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D572D-CC95-3445-8293-30696577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692" y="211427"/>
            <a:ext cx="4119093" cy="817809"/>
          </a:xfrm>
        </p:spPr>
        <p:txBody>
          <a:bodyPr/>
          <a:lstStyle/>
          <a:p>
            <a:r>
              <a:rPr lang="en-US" dirty="0"/>
              <a:t>Some Notation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E27BF-7929-4749-A0B1-E101D39B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69" y="1029236"/>
            <a:ext cx="1351345" cy="1318115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001A46E-E647-644E-8A7E-B09F4519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6" t="3126" r="18663" b="61301"/>
          <a:stretch/>
        </p:blipFill>
        <p:spPr>
          <a:xfrm>
            <a:off x="3737216" y="336010"/>
            <a:ext cx="2057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8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5D11BE7-F623-0E4D-B2B8-0B1C3A0A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7" t="9364" r="46880" b="69849"/>
          <a:stretch/>
        </p:blipFill>
        <p:spPr>
          <a:xfrm>
            <a:off x="4057265" y="2449865"/>
            <a:ext cx="1778150" cy="188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FF8B3-4939-5C41-9844-19A3E58E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6" y="413854"/>
            <a:ext cx="9601200" cy="855921"/>
          </a:xfrm>
        </p:spPr>
        <p:txBody>
          <a:bodyPr/>
          <a:lstStyle/>
          <a:p>
            <a:r>
              <a:rPr lang="en-US" dirty="0"/>
              <a:t>Compiler Interpreter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1B20D-1EBC-A844-81DA-10732E65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57914" r="66208" b="10148"/>
          <a:stretch/>
        </p:blipFill>
        <p:spPr>
          <a:xfrm>
            <a:off x="7042042" y="1849610"/>
            <a:ext cx="3391788" cy="3105369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10CCEC9-17C1-E847-961C-BEBE77169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" t="12137" r="76079" b="64717"/>
          <a:stretch/>
        </p:blipFill>
        <p:spPr>
          <a:xfrm rot="16200000">
            <a:off x="2053191" y="2255658"/>
            <a:ext cx="2242397" cy="2023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991202-A256-164D-B90D-B7F85ECFCC66}"/>
              </a:ext>
            </a:extLst>
          </p:cNvPr>
          <p:cNvSpPr txBox="1"/>
          <p:nvPr/>
        </p:nvSpPr>
        <p:spPr>
          <a:xfrm>
            <a:off x="4495912" y="4300032"/>
            <a:ext cx="90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P(D)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3AA7FC3-ABCA-604E-929D-81E269B3D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2" t="58868" r="2579" b="30659"/>
          <a:stretch/>
        </p:blipFill>
        <p:spPr>
          <a:xfrm>
            <a:off x="9387567" y="1296160"/>
            <a:ext cx="774249" cy="681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0F21DF-EA13-EF49-9A6F-DD8615D0F90E}"/>
              </a:ext>
            </a:extLst>
          </p:cNvPr>
          <p:cNvSpPr txBox="1"/>
          <p:nvPr/>
        </p:nvSpPr>
        <p:spPr>
          <a:xfrm>
            <a:off x="8262479" y="4954979"/>
            <a:ext cx="84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533BD-D7D8-8449-B195-D9218F37AB1D}"/>
              </a:ext>
            </a:extLst>
          </p:cNvPr>
          <p:cNvSpPr txBox="1"/>
          <p:nvPr/>
        </p:nvSpPr>
        <p:spPr>
          <a:xfrm>
            <a:off x="3029050" y="5502888"/>
            <a:ext cx="159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C(P)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B4A23094-8DBF-8C43-BD56-5FD5A0D9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2" t="58868" r="2579" b="30659"/>
          <a:stretch/>
        </p:blipFill>
        <p:spPr>
          <a:xfrm>
            <a:off x="4528238" y="1951107"/>
            <a:ext cx="774249" cy="681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E2358-DF8F-F343-A8C9-2B43BCB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807117"/>
            <a:ext cx="1200110" cy="1170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174E6D-3FDB-484F-917F-E4614F9F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285" y="1204508"/>
            <a:ext cx="1143015" cy="1114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932A25-4348-E946-92ED-7CF0EAA283CC}"/>
              </a:ext>
            </a:extLst>
          </p:cNvPr>
          <p:cNvSpPr txBox="1"/>
          <p:nvPr/>
        </p:nvSpPr>
        <p:spPr>
          <a:xfrm>
            <a:off x="4082788" y="5502888"/>
            <a:ext cx="121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CB9EC-D22B-AA4B-905E-4956D2D9DC86}"/>
              </a:ext>
            </a:extLst>
          </p:cNvPr>
          <p:cNvSpPr txBox="1"/>
          <p:nvPr/>
        </p:nvSpPr>
        <p:spPr>
          <a:xfrm>
            <a:off x="4876472" y="5502888"/>
            <a:ext cx="234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I(P, D)</a:t>
            </a:r>
          </a:p>
        </p:txBody>
      </p:sp>
    </p:spTree>
    <p:extLst>
      <p:ext uri="{BB962C8B-B14F-4D97-AF65-F5344CB8AC3E}">
        <p14:creationId xmlns:p14="http://schemas.microsoft.com/office/powerpoint/2010/main" val="38880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D7685996-A93F-D44C-AD30-E85D823E1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12188" r="76256" b="72015"/>
          <a:stretch/>
        </p:blipFill>
        <p:spPr>
          <a:xfrm>
            <a:off x="7637119" y="5246978"/>
            <a:ext cx="2459972" cy="15325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2807798-30E4-B145-A86B-F2868C7EF94B}"/>
              </a:ext>
            </a:extLst>
          </p:cNvPr>
          <p:cNvSpPr/>
          <p:nvPr/>
        </p:nvSpPr>
        <p:spPr>
          <a:xfrm>
            <a:off x="10158005" y="41122"/>
            <a:ext cx="2033996" cy="2662917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AE0364-0AFB-CB46-B4FD-7AB6CE67C484}"/>
              </a:ext>
            </a:extLst>
          </p:cNvPr>
          <p:cNvSpPr/>
          <p:nvPr/>
        </p:nvSpPr>
        <p:spPr>
          <a:xfrm>
            <a:off x="4758482" y="30948"/>
            <a:ext cx="2775660" cy="674853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310-F72D-6941-8C79-50D1E7D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98" y="254574"/>
            <a:ext cx="3878071" cy="857449"/>
          </a:xfrm>
        </p:spPr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5F93-16A0-3C42-9825-E656871F6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83" y="1296689"/>
            <a:ext cx="4149262" cy="5037793"/>
          </a:xfrm>
        </p:spPr>
        <p:txBody>
          <a:bodyPr>
            <a:normAutofit/>
          </a:bodyPr>
          <a:lstStyle/>
          <a:p>
            <a:r>
              <a:rPr lang="en-US" dirty="0"/>
              <a:t>Self Hosting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Can help develop language without learning other language</a:t>
            </a:r>
          </a:p>
          <a:p>
            <a:pPr lvl="1"/>
            <a:r>
              <a:rPr lang="en-US" dirty="0"/>
              <a:t>improvements to compiler improve programs and the compiler itself</a:t>
            </a:r>
          </a:p>
          <a:p>
            <a:r>
              <a:rPr lang="en-US" dirty="0"/>
              <a:t>Chicken or Egg?</a:t>
            </a:r>
          </a:p>
          <a:p>
            <a:pPr lvl="1"/>
            <a:r>
              <a:rPr lang="en-US" dirty="0"/>
              <a:t>Somehow we need an executable compiler</a:t>
            </a:r>
          </a:p>
          <a:p>
            <a:r>
              <a:rPr lang="en-US" dirty="0"/>
              <a:t>Bootstrap Compilers</a:t>
            </a:r>
          </a:p>
          <a:p>
            <a:pPr lvl="1"/>
            <a:r>
              <a:rPr lang="en-US" dirty="0"/>
              <a:t>Subset Compilers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4C47F86-FFC9-9944-9D74-ECE3B10AC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12188" r="76256" b="64776"/>
          <a:stretch/>
        </p:blipFill>
        <p:spPr>
          <a:xfrm>
            <a:off x="8251877" y="817648"/>
            <a:ext cx="1305058" cy="118558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86826-1763-0143-9253-8C168A15A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12188" r="76256" b="64776"/>
          <a:stretch/>
        </p:blipFill>
        <p:spPr>
          <a:xfrm>
            <a:off x="5199084" y="1779770"/>
            <a:ext cx="1894193" cy="172078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E666499-C084-F947-AC3D-2CE15BAD9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" t="12188" r="76256" b="64776"/>
          <a:stretch/>
        </p:blipFill>
        <p:spPr>
          <a:xfrm>
            <a:off x="10542804" y="1112023"/>
            <a:ext cx="1306461" cy="1186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1DEA35-C678-7646-AE6B-AF4989B39022}"/>
              </a:ext>
            </a:extLst>
          </p:cNvPr>
          <p:cNvSpPr txBox="1"/>
          <p:nvPr/>
        </p:nvSpPr>
        <p:spPr>
          <a:xfrm>
            <a:off x="10461732" y="138165"/>
            <a:ext cx="142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other language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08FC4-0697-3B48-B906-38FBAF0695E8}"/>
              </a:ext>
            </a:extLst>
          </p:cNvPr>
          <p:cNvSpPr txBox="1"/>
          <p:nvPr/>
        </p:nvSpPr>
        <p:spPr>
          <a:xfrm>
            <a:off x="7735107" y="175363"/>
            <a:ext cx="230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6F479C-02B4-EB43-9704-C7FCD7D72C80}"/>
              </a:ext>
            </a:extLst>
          </p:cNvPr>
          <p:cNvSpPr txBox="1"/>
          <p:nvPr/>
        </p:nvSpPr>
        <p:spPr>
          <a:xfrm>
            <a:off x="4940396" y="175363"/>
            <a:ext cx="230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Language</a:t>
            </a:r>
          </a:p>
        </p:txBody>
      </p:sp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93B41A78-7095-2E49-8BDD-D4CC16F8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12188" r="76256" b="64776"/>
          <a:stretch/>
        </p:blipFill>
        <p:spPr>
          <a:xfrm>
            <a:off x="7957309" y="2704039"/>
            <a:ext cx="1894193" cy="1720780"/>
          </a:xfrm>
          <a:prstGeom prst="rect">
            <a:avLst/>
          </a:prstGeom>
        </p:spPr>
      </p:pic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B8DAE95E-B875-AF45-9F39-25336DE96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12188" r="76256" b="64776"/>
          <a:stretch/>
        </p:blipFill>
        <p:spPr>
          <a:xfrm>
            <a:off x="4935512" y="4253867"/>
            <a:ext cx="2459972" cy="22347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8A1CC9-0275-1144-8AA0-ECD412A07E73}"/>
              </a:ext>
            </a:extLst>
          </p:cNvPr>
          <p:cNvSpPr txBox="1"/>
          <p:nvPr/>
        </p:nvSpPr>
        <p:spPr>
          <a:xfrm>
            <a:off x="9401577" y="1705450"/>
            <a:ext cx="33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AA1871-5451-DC4A-BC43-8A1C3C4099AB}"/>
              </a:ext>
            </a:extLst>
          </p:cNvPr>
          <p:cNvSpPr txBox="1"/>
          <p:nvPr/>
        </p:nvSpPr>
        <p:spPr>
          <a:xfrm>
            <a:off x="11706896" y="2074782"/>
            <a:ext cx="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B6676-DA42-374F-9556-12E2015F0E0B}"/>
              </a:ext>
            </a:extLst>
          </p:cNvPr>
          <p:cNvSpPr txBox="1"/>
          <p:nvPr/>
        </p:nvSpPr>
        <p:spPr>
          <a:xfrm>
            <a:off x="6903076" y="3193961"/>
            <a:ext cx="339418" cy="37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973016-2FAA-4B4C-B8D2-5F498567D619}"/>
              </a:ext>
            </a:extLst>
          </p:cNvPr>
          <p:cNvSpPr txBox="1"/>
          <p:nvPr/>
        </p:nvSpPr>
        <p:spPr>
          <a:xfrm>
            <a:off x="9687761" y="4252416"/>
            <a:ext cx="28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8E83AB-6867-DB44-9A9C-531D3AF4C25E}"/>
              </a:ext>
            </a:extLst>
          </p:cNvPr>
          <p:cNvSpPr txBox="1"/>
          <p:nvPr/>
        </p:nvSpPr>
        <p:spPr>
          <a:xfrm>
            <a:off x="7093277" y="6013228"/>
            <a:ext cx="3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8648AF-7FD7-6B4E-BA8E-02505ED252E4}"/>
              </a:ext>
            </a:extLst>
          </p:cNvPr>
          <p:cNvSpPr txBox="1"/>
          <p:nvPr/>
        </p:nvSpPr>
        <p:spPr>
          <a:xfrm>
            <a:off x="9569002" y="6149816"/>
            <a:ext cx="46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Circular Arrow 39">
            <a:extLst>
              <a:ext uri="{FF2B5EF4-FFF2-40B4-BE49-F238E27FC236}">
                <a16:creationId xmlns:a16="http://schemas.microsoft.com/office/drawing/2014/main" id="{4C981D73-CCAA-6744-BD5A-D05C527F7F0F}"/>
              </a:ext>
            </a:extLst>
          </p:cNvPr>
          <p:cNvSpPr/>
          <p:nvPr/>
        </p:nvSpPr>
        <p:spPr>
          <a:xfrm rot="1689899">
            <a:off x="6322049" y="217834"/>
            <a:ext cx="2947511" cy="3648124"/>
          </a:xfrm>
          <a:prstGeom prst="circularArrow">
            <a:avLst>
              <a:gd name="adj1" fmla="val 7041"/>
              <a:gd name="adj2" fmla="val 1142319"/>
              <a:gd name="adj3" fmla="val 20593263"/>
              <a:gd name="adj4" fmla="val 10446713"/>
              <a:gd name="adj5" fmla="val 12500"/>
            </a:avLst>
          </a:prstGeom>
          <a:solidFill>
            <a:schemeClr val="tx2">
              <a:alpha val="4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ular Arrow 40">
            <a:extLst>
              <a:ext uri="{FF2B5EF4-FFF2-40B4-BE49-F238E27FC236}">
                <a16:creationId xmlns:a16="http://schemas.microsoft.com/office/drawing/2014/main" id="{4B13E111-C662-1243-B174-7D87399710D4}"/>
              </a:ext>
            </a:extLst>
          </p:cNvPr>
          <p:cNvSpPr/>
          <p:nvPr/>
        </p:nvSpPr>
        <p:spPr>
          <a:xfrm rot="1689899">
            <a:off x="5776231" y="2002570"/>
            <a:ext cx="3462713" cy="5016767"/>
          </a:xfrm>
          <a:prstGeom prst="circularArrow">
            <a:avLst>
              <a:gd name="adj1" fmla="val 7041"/>
              <a:gd name="adj2" fmla="val 1142319"/>
              <a:gd name="adj3" fmla="val 20593263"/>
              <a:gd name="adj4" fmla="val 10446713"/>
              <a:gd name="adj5" fmla="val 12500"/>
            </a:avLst>
          </a:prstGeom>
          <a:solidFill>
            <a:schemeClr val="tx2">
              <a:alpha val="4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Content Placeholder 5">
            <a:extLst>
              <a:ext uri="{FF2B5EF4-FFF2-40B4-BE49-F238E27FC236}">
                <a16:creationId xmlns:a16="http://schemas.microsoft.com/office/drawing/2014/main" id="{2DF06E94-9759-824A-832D-3BD8A0EA2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" t="12188" r="76256" b="64776"/>
          <a:stretch/>
        </p:blipFill>
        <p:spPr>
          <a:xfrm>
            <a:off x="9743407" y="1309283"/>
            <a:ext cx="381039" cy="346155"/>
          </a:xfrm>
          <a:prstGeom prst="rect">
            <a:avLst/>
          </a:prstGeom>
        </p:spPr>
      </p:pic>
      <p:sp>
        <p:nvSpPr>
          <p:cNvPr id="46" name="Left Arrow 45">
            <a:extLst>
              <a:ext uri="{FF2B5EF4-FFF2-40B4-BE49-F238E27FC236}">
                <a16:creationId xmlns:a16="http://schemas.microsoft.com/office/drawing/2014/main" id="{23BA75D1-6586-0842-A1D9-F12C1CBBC97F}"/>
              </a:ext>
            </a:extLst>
          </p:cNvPr>
          <p:cNvSpPr/>
          <p:nvPr/>
        </p:nvSpPr>
        <p:spPr>
          <a:xfrm rot="965506">
            <a:off x="9298744" y="1168623"/>
            <a:ext cx="1430006" cy="740910"/>
          </a:xfrm>
          <a:prstGeom prst="leftArrow">
            <a:avLst>
              <a:gd name="adj1" fmla="val 34712"/>
              <a:gd name="adj2" fmla="val 42838"/>
            </a:avLst>
          </a:prstGeom>
          <a:solidFill>
            <a:schemeClr val="tx2">
              <a:alpha val="4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005F3-37BE-2749-AAAB-ED67287DDEF5}"/>
              </a:ext>
            </a:extLst>
          </p:cNvPr>
          <p:cNvSpPr txBox="1"/>
          <p:nvPr/>
        </p:nvSpPr>
        <p:spPr>
          <a:xfrm>
            <a:off x="10561421" y="3026826"/>
            <a:ext cx="130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Compilers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C555BA4-EE1D-DA40-B7F8-E34DCD5DF4DE}"/>
              </a:ext>
            </a:extLst>
          </p:cNvPr>
          <p:cNvCxnSpPr>
            <a:stCxn id="47" idx="0"/>
          </p:cNvCxnSpPr>
          <p:nvPr/>
        </p:nvCxnSpPr>
        <p:spPr>
          <a:xfrm flipH="1" flipV="1">
            <a:off x="11175003" y="2444114"/>
            <a:ext cx="39649" cy="5827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6F7CA9-663B-5447-B188-98C5D06759CD}"/>
              </a:ext>
            </a:extLst>
          </p:cNvPr>
          <p:cNvCxnSpPr>
            <a:cxnSpLocks/>
          </p:cNvCxnSpPr>
          <p:nvPr/>
        </p:nvCxnSpPr>
        <p:spPr>
          <a:xfrm flipH="1" flipV="1">
            <a:off x="9556936" y="2093203"/>
            <a:ext cx="1026683" cy="95255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A96CE03-E5AB-3441-A19F-F3524F16BC63}"/>
              </a:ext>
            </a:extLst>
          </p:cNvPr>
          <p:cNvSpPr txBox="1"/>
          <p:nvPr/>
        </p:nvSpPr>
        <p:spPr>
          <a:xfrm>
            <a:off x="3187406" y="5826650"/>
            <a:ext cx="130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Self-hosted Compiler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8FDE71-A688-2443-A28B-0B969F43620A}"/>
              </a:ext>
            </a:extLst>
          </p:cNvPr>
          <p:cNvCxnSpPr>
            <a:cxnSpLocks/>
          </p:cNvCxnSpPr>
          <p:nvPr/>
        </p:nvCxnSpPr>
        <p:spPr>
          <a:xfrm flipV="1">
            <a:off x="4105252" y="2923211"/>
            <a:ext cx="1309718" cy="2915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96CDA9-5FCB-CB48-BA49-43DDB6961DB3}"/>
              </a:ext>
            </a:extLst>
          </p:cNvPr>
          <p:cNvCxnSpPr>
            <a:cxnSpLocks/>
          </p:cNvCxnSpPr>
          <p:nvPr/>
        </p:nvCxnSpPr>
        <p:spPr>
          <a:xfrm flipV="1">
            <a:off x="4472371" y="5587000"/>
            <a:ext cx="755873" cy="4091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48D6841-123B-794D-AB92-ABC1F19DCFB8}"/>
              </a:ext>
            </a:extLst>
          </p:cNvPr>
          <p:cNvSpPr txBox="1"/>
          <p:nvPr/>
        </p:nvSpPr>
        <p:spPr>
          <a:xfrm>
            <a:off x="10614379" y="3994325"/>
            <a:ext cx="130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B390C2-3ECB-CF47-AA37-9122B0DDCAD8}"/>
              </a:ext>
            </a:extLst>
          </p:cNvPr>
          <p:cNvSpPr txBox="1"/>
          <p:nvPr/>
        </p:nvSpPr>
        <p:spPr>
          <a:xfrm>
            <a:off x="10583619" y="5048082"/>
            <a:ext cx="130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Compiler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4B6C5A-2E95-2442-868B-6103F963ACA3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9556935" y="3673157"/>
            <a:ext cx="1057444" cy="6443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76228BB-2EFD-DE4A-8686-1C1693BCD9A7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9851502" y="5371248"/>
            <a:ext cx="732117" cy="4962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990F70-E337-2F49-AA2D-2A088D475C6F}"/>
              </a:ext>
            </a:extLst>
          </p:cNvPr>
          <p:cNvSpPr/>
          <p:nvPr/>
        </p:nvSpPr>
        <p:spPr>
          <a:xfrm>
            <a:off x="7507588" y="32399"/>
            <a:ext cx="2692480" cy="674853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3" grpId="0" build="p"/>
      <p:bldP spid="24" grpId="0"/>
      <p:bldP spid="25" grpId="0"/>
      <p:bldP spid="26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 animBg="1"/>
      <p:bldP spid="46" grpId="0" animBg="1"/>
      <p:bldP spid="47" grpId="0"/>
      <p:bldP spid="54" grpId="0"/>
      <p:bldP spid="61" grpId="0"/>
      <p:bldP spid="62" grpId="0"/>
      <p:bldP spid="21" grpId="0" animBg="1"/>
    </p:bldLst>
  </p:timing>
</p:sld>
</file>

<file path=ppt/theme/theme1.xml><?xml version="1.0" encoding="utf-8"?>
<a:theme xmlns:a="http://schemas.openxmlformats.org/drawingml/2006/main" name="Crop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5FF00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{21A694EB-685C-F447-86FD-392552E06D83}tf10001072</Template>
  <TotalTime>17896</TotalTime>
  <Words>847</Words>
  <Application>Microsoft Macintosh PowerPoint</Application>
  <PresentationFormat>Widescreen</PresentationFormat>
  <Paragraphs>203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Courier New</vt:lpstr>
      <vt:lpstr>Times New Roman</vt:lpstr>
      <vt:lpstr>Franklin Gothic Book</vt:lpstr>
      <vt:lpstr>Calibri</vt:lpstr>
      <vt:lpstr>Crop</vt:lpstr>
      <vt:lpstr>Language Metaprogramming</vt:lpstr>
      <vt:lpstr>Language Metaprogramming</vt:lpstr>
      <vt:lpstr>PowerPoint Presentation</vt:lpstr>
      <vt:lpstr>Machine Code</vt:lpstr>
      <vt:lpstr>Compilers</vt:lpstr>
      <vt:lpstr>Interpreters</vt:lpstr>
      <vt:lpstr>Some Notation</vt:lpstr>
      <vt:lpstr>Compiler Interpreter Relationship</vt:lpstr>
      <vt:lpstr>Bootstrapping</vt:lpstr>
      <vt:lpstr>Partial Computation</vt:lpstr>
      <vt:lpstr>Specializer</vt:lpstr>
      <vt:lpstr>Specializer Example</vt:lpstr>
      <vt:lpstr>Futamura Projections</vt:lpstr>
      <vt:lpstr>Futamura Projections</vt:lpstr>
      <vt:lpstr>Futamura Projections</vt:lpstr>
      <vt:lpstr>Futamura Projections</vt:lpstr>
      <vt:lpstr>Futamura Projections</vt:lpstr>
      <vt:lpstr>Compiler Compilers</vt:lpstr>
      <vt:lpstr>3 Extra-Credit Write-Up Homeworks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Metaprogramming</dc:title>
  <dc:creator/>
  <cp:lastModifiedBy>Maxwell Patek</cp:lastModifiedBy>
  <cp:revision>171</cp:revision>
  <dcterms:created xsi:type="dcterms:W3CDTF">2018-05-03T03:07:17Z</dcterms:created>
  <dcterms:modified xsi:type="dcterms:W3CDTF">2020-04-20T16:32:43Z</dcterms:modified>
</cp:coreProperties>
</file>